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20"/>
  </p:notesMasterIdLst>
  <p:sldIdLst>
    <p:sldId id="256" r:id="rId3"/>
    <p:sldId id="257" r:id="rId4"/>
    <p:sldId id="261" r:id="rId5"/>
    <p:sldId id="265" r:id="rId6"/>
    <p:sldId id="266" r:id="rId7"/>
    <p:sldId id="268" r:id="rId8"/>
    <p:sldId id="269" r:id="rId9"/>
    <p:sldId id="270" r:id="rId10"/>
    <p:sldId id="271" r:id="rId11"/>
    <p:sldId id="273" r:id="rId12"/>
    <p:sldId id="272" r:id="rId13"/>
    <p:sldId id="267" r:id="rId14"/>
    <p:sldId id="276" r:id="rId15"/>
    <p:sldId id="262" r:id="rId16"/>
    <p:sldId id="274" r:id="rId17"/>
    <p:sldId id="275" r:id="rId18"/>
    <p:sldId id="260" r:id="rId19"/>
  </p:sldIdLst>
  <p:sldSz cx="10077450" cy="5668963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6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EC621-DFC7-4C59-B8DD-B59D11EA8563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AE914-B354-4F15-A5A6-54FD63F1F1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317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AE914-B354-4F15-A5A6-54FD63F1F17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217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97398-96D2-04BE-45D9-9D1B812A8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3B57FA7-64FB-2020-4DF0-836D53F8AC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5DF0084-72DD-BF6A-C634-B1A142918C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0F33327-274B-D72A-8D04-D9F68FDEF4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AE914-B354-4F15-A5A6-54FD63F1F179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8395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D95AD-A138-A2B4-2445-C5C4D584D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86EB5E6-5F69-A154-80E0-3A6E89F1D4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ECAC2F9-72CC-1F9A-4EE9-CBD99AC0D4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CD7802-51FB-B13D-B677-2F3BE98E63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AE914-B354-4F15-A5A6-54FD63F1F17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407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DD73F-33BE-5A07-BD80-4638B2247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7B053DE-9393-FC4B-C20F-739C7045B3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7110703-AA31-11C2-5032-18E22E594B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86E770-29F7-28DD-B022-244C644635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AE914-B354-4F15-A5A6-54FD63F1F17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7185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05BF9-B61A-93F5-0FFF-A2CBEF0B0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96E8B66-BFF4-7790-99B3-81A352162A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23866E9-92AC-52F6-2126-89533B806A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499F7F-47EE-06E5-8D52-90076C714B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AE914-B354-4F15-A5A6-54FD63F1F17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400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323E4-BA4E-5834-370B-54FFF8AAE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CCD2AFF-BBFB-1618-5AA5-7C20C14F78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76DF8D8-450F-B9B2-70FD-7DC2897593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696A988-58FB-58DE-7361-14D5BF9DF1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AE914-B354-4F15-A5A6-54FD63F1F17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4144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B7425-8A8E-62A1-FB66-919624253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836D8FA-89F8-C659-7BC2-292A795CF8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55DC007-6D44-BBAC-3B2C-C116198B6F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7CECC7-42B1-F646-4445-988D1BD904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AE914-B354-4F15-A5A6-54FD63F1F17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768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AE914-B354-4F15-A5A6-54FD63F1F17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3200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55B63-838D-5B83-B6F6-3372E21DA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0CEB9C2-9634-21A5-1779-601D3664A1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2BAFD4E-42C1-FFED-93A8-3620A3E3B2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C10C5C-E900-B70C-5B3C-BAFCB08D15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AE914-B354-4F15-A5A6-54FD63F1F17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5273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40D3F-DD62-E65B-FB86-D2A8F0E00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333BC5C-B1C1-9EE2-F783-53492F6ADF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5A7950C-2312-871E-EF6C-F42C7914E7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090884-1242-29A2-010A-91AD0264E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AE914-B354-4F15-A5A6-54FD63F1F179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9844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3640" y="1503720"/>
            <a:ext cx="9068760" cy="194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6600" b="1" strike="noStrike" spc="-1">
              <a:solidFill>
                <a:srgbClr val="000000"/>
              </a:solidFill>
              <a:latin typeface="Gentium Book Basic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8640" y="3474720"/>
            <a:ext cx="8961120" cy="149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2800" b="0" strike="noStrike" spc="-1">
              <a:solidFill>
                <a:srgbClr val="26A69A"/>
              </a:solidFill>
              <a:latin typeface="Gentium Book Bas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C58792D-7608-42A7-A8DC-550B0B004D3F}" type="slidenum">
              <a:t>‹Nr.›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3640" y="1503720"/>
            <a:ext cx="9068760" cy="194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6600" b="1" strike="noStrike" spc="-1">
              <a:solidFill>
                <a:srgbClr val="000000"/>
              </a:solidFill>
              <a:latin typeface="Gentium Book Basic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48640" y="3474720"/>
            <a:ext cx="8961120" cy="149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2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Gentium Book Bas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2DFF942-1548-4185-AD47-91A75EAB021D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3640" y="1503720"/>
            <a:ext cx="9068760" cy="194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6600" b="1" strike="noStrike" spc="-1">
              <a:solidFill>
                <a:srgbClr val="FFFFFF"/>
              </a:solidFill>
              <a:latin typeface="Gentium Book Bas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874FDDE-5135-460A-AE8B-C0A179E44542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3640" y="1503720"/>
            <a:ext cx="9068760" cy="194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6600" b="1" strike="noStrike" spc="-1">
              <a:solidFill>
                <a:srgbClr val="FFFFFF"/>
              </a:solidFill>
              <a:latin typeface="Gentium Book Basic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548640" y="3474720"/>
            <a:ext cx="8961120" cy="149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2800" b="0" strike="noStrike" spc="-1">
              <a:solidFill>
                <a:srgbClr val="26A69A"/>
              </a:solidFill>
              <a:latin typeface="Gentium Book Bas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081C39A-E8F2-43B9-9252-1503E48AA029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3640" y="1503720"/>
            <a:ext cx="9068760" cy="194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6600" b="1" strike="noStrike" spc="-1">
              <a:solidFill>
                <a:srgbClr val="000000"/>
              </a:solidFill>
              <a:latin typeface="Gentium Book Basic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48640" y="3474720"/>
            <a:ext cx="8961120" cy="149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2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Gentium Book Bas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2DFF942-1548-4185-AD47-91A75EAB021D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105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1" strike="noStrike" spc="-1">
                <a:solidFill>
                  <a:srgbClr val="004D40"/>
                </a:solidFill>
                <a:latin typeface="Gentium Book Basic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000" b="0" strike="noStrike" spc="-1">
                <a:solidFill>
                  <a:srgbClr val="212121"/>
                </a:solidFill>
                <a:latin typeface="Gentium Book Basic"/>
              </a:rPr>
              <a:t>Click to edit the outline text format</a:t>
            </a:r>
            <a:endParaRPr lang="en-US" sz="4000" b="0" strike="noStrike" spc="-1">
              <a:solidFill>
                <a:srgbClr val="424242"/>
              </a:solidFill>
              <a:latin typeface="Gentium Book Basic"/>
            </a:endParaRP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212121"/>
                </a:solidFill>
                <a:latin typeface="Gentium Book Basic"/>
              </a:rPr>
              <a:t>Second Outline Level</a:t>
            </a:r>
            <a:endParaRPr lang="en-US" sz="2800" b="0" strike="noStrike" spc="-1">
              <a:solidFill>
                <a:srgbClr val="424242"/>
              </a:solidFill>
              <a:latin typeface="Gentium Book Basic"/>
            </a:endParaRP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212121"/>
                </a:solidFill>
                <a:latin typeface="Gentium Book Basic"/>
              </a:rPr>
              <a:t>Third Outline Level</a:t>
            </a:r>
            <a:endParaRPr lang="en-US" sz="2400" b="0" strike="noStrike" spc="-1">
              <a:solidFill>
                <a:srgbClr val="424242"/>
              </a:solidFill>
              <a:latin typeface="Gentium Book Basic"/>
            </a:endParaRP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212121"/>
                </a:solidFill>
                <a:latin typeface="Gentium Book Basic"/>
              </a:rPr>
              <a:t>Fourth Outline Level</a:t>
            </a:r>
            <a:endParaRPr lang="en-US" sz="2000" b="0" strike="noStrike" spc="-1">
              <a:solidFill>
                <a:srgbClr val="424242"/>
              </a:solidFill>
              <a:latin typeface="Gentium Book Basic"/>
            </a:endParaRP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12121"/>
                </a:solidFill>
                <a:latin typeface="Gentium Book Basic"/>
              </a:rPr>
              <a:t>Fifth Outline Level</a:t>
            </a:r>
            <a:endParaRPr lang="en-US" sz="2000" b="0" strike="noStrike" spc="-1">
              <a:solidFill>
                <a:srgbClr val="424242"/>
              </a:solidFill>
              <a:latin typeface="Gentium Book Basic"/>
            </a:endParaRP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12121"/>
                </a:solidFill>
                <a:latin typeface="Gentium Book Basic"/>
              </a:rPr>
              <a:t>Sixth Outline Level</a:t>
            </a:r>
            <a:endParaRPr lang="en-US" sz="2000" b="0" strike="noStrike" spc="-1">
              <a:solidFill>
                <a:srgbClr val="424242"/>
              </a:solidFill>
              <a:latin typeface="Gentium Book Basic"/>
            </a:endParaRP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12121"/>
                </a:solidFill>
                <a:latin typeface="Gentium Book Basic"/>
              </a:rPr>
              <a:t>Seventh Outline Level</a:t>
            </a:r>
            <a:endParaRPr lang="en-US" sz="2000" b="0" strike="noStrike" spc="-1">
              <a:solidFill>
                <a:srgbClr val="424242"/>
              </a:solidFill>
              <a:latin typeface="Gentium Book Basic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3640" y="5164560"/>
            <a:ext cx="234756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999999"/>
                </a:solidFill>
                <a:latin typeface="Gentium Book Basic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999999"/>
                </a:solidFill>
                <a:latin typeface="Gentium Book Basic"/>
              </a:rPr>
              <a:t>&lt;Datum/Uhrzeit&gt;</a:t>
            </a:r>
            <a:endParaRPr lang="en-US" sz="1400" b="0" strike="noStrike" spc="-1">
              <a:solidFill>
                <a:srgbClr val="000000"/>
              </a:solidFill>
              <a:latin typeface="Gentium Book Basic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5920" y="5164560"/>
            <a:ext cx="319392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999999"/>
                </a:solidFill>
                <a:latin typeface="Gentium Book Basic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999999"/>
                </a:solidFill>
                <a:latin typeface="Gentium Book Basic"/>
              </a:rPr>
              <a:t>&lt;Fußzeile&gt;</a:t>
            </a:r>
            <a:endParaRPr lang="en-US" sz="1400" b="0" strike="noStrike" spc="-1">
              <a:solidFill>
                <a:srgbClr val="000000"/>
              </a:solidFill>
              <a:latin typeface="Gentium Book Basic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4840" y="5164560"/>
            <a:ext cx="234756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999999"/>
                </a:solidFill>
                <a:latin typeface="Gentium Book Basic"/>
              </a:defRPr>
            </a:lvl1pPr>
          </a:lstStyle>
          <a:p>
            <a:pPr indent="0" algn="r">
              <a:buNone/>
            </a:pPr>
            <a:fld id="{9F0D8912-AF2D-45CE-B8EB-CFD03AFE4C59}" type="slidenum">
              <a:rPr lang="en-US" sz="1400" b="0" strike="noStrike" spc="-1">
                <a:solidFill>
                  <a:srgbClr val="999999"/>
                </a:solidFill>
                <a:latin typeface="Gentium Book Basic"/>
              </a:rPr>
              <a:t>‹Nr.›</a:t>
            </a:fld>
            <a:endParaRPr lang="en-US" sz="1400" b="0" strike="noStrike" spc="-1">
              <a:solidFill>
                <a:srgbClr val="000000"/>
              </a:solidFill>
              <a:latin typeface="Gentium Book Basic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3640" y="200160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6600" b="1" strike="noStrike" spc="-1">
                <a:solidFill>
                  <a:srgbClr val="FFFFFF"/>
                </a:solidFill>
                <a:latin typeface="Gentium Book Basic"/>
              </a:rPr>
              <a:t>Click to edit the title text format</a:t>
            </a: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8640" y="3474720"/>
            <a:ext cx="8961120" cy="149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7500" lnSpcReduction="20000"/>
          </a:bodyPr>
          <a:lstStyle/>
          <a:p>
            <a:pPr marL="432000" indent="-324000">
              <a:spcBef>
                <a:spcPts val="1412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F1F8E9"/>
                </a:solidFill>
                <a:latin typeface="Gentium Book Basic"/>
              </a:rPr>
              <a:t>Click to edit the outline text format</a:t>
            </a:r>
            <a:endParaRPr lang="en-US" sz="2800" b="0" strike="noStrike" spc="-1">
              <a:solidFill>
                <a:srgbClr val="FFFFFF"/>
              </a:solidFill>
              <a:latin typeface="Gentium Book Basic"/>
            </a:endParaRPr>
          </a:p>
          <a:p>
            <a:pPr marL="864000" lvl="1" indent="-324000">
              <a:spcBef>
                <a:spcPts val="1131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F1F8E9"/>
                </a:solidFill>
                <a:latin typeface="Gentium Book Basic"/>
              </a:rPr>
              <a:t>Second Outline Level</a:t>
            </a:r>
            <a:endParaRPr lang="en-US" sz="2800" b="0" strike="noStrike" spc="-1">
              <a:solidFill>
                <a:srgbClr val="FFFFFF"/>
              </a:solidFill>
              <a:latin typeface="Gentium Book Basic"/>
            </a:endParaRPr>
          </a:p>
          <a:p>
            <a:pPr marL="1296000" lvl="2" indent="-288000">
              <a:spcBef>
                <a:spcPts val="84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F1F8E9"/>
                </a:solidFill>
                <a:latin typeface="Gentium Book Basic"/>
              </a:rPr>
              <a:t>Third Outline Level</a:t>
            </a:r>
            <a:endParaRPr lang="en-US" sz="2800" b="0" strike="noStrike" spc="-1">
              <a:solidFill>
                <a:srgbClr val="FFFFFF"/>
              </a:solidFill>
              <a:latin typeface="Gentium Book Basic"/>
            </a:endParaRPr>
          </a:p>
          <a:p>
            <a:pPr marL="1728000" lvl="3" indent="-216000">
              <a:spcBef>
                <a:spcPts val="56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F1F8E9"/>
                </a:solidFill>
                <a:latin typeface="Gentium Book Basic"/>
              </a:rPr>
              <a:t>Fourth Outline Level</a:t>
            </a:r>
            <a:endParaRPr lang="en-US" sz="2800" b="0" strike="noStrike" spc="-1">
              <a:solidFill>
                <a:srgbClr val="FFFFFF"/>
              </a:solidFill>
              <a:latin typeface="Gentium Book Basic"/>
            </a:endParaRPr>
          </a:p>
          <a:p>
            <a:pPr marL="2160000" lvl="4" indent="-216000">
              <a:spcBef>
                <a:spcPts val="281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F1F8E9"/>
                </a:solidFill>
                <a:latin typeface="Gentium Book Basic"/>
              </a:rPr>
              <a:t>Fifth Outline Level</a:t>
            </a:r>
            <a:endParaRPr lang="en-US" sz="2800" b="0" strike="noStrike" spc="-1">
              <a:solidFill>
                <a:srgbClr val="FFFFFF"/>
              </a:solidFill>
              <a:latin typeface="Gentium Book Basic"/>
            </a:endParaRPr>
          </a:p>
          <a:p>
            <a:pPr marL="2592000" lvl="5" indent="-216000">
              <a:spcBef>
                <a:spcPts val="281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F1F8E9"/>
                </a:solidFill>
                <a:latin typeface="Gentium Book Basic"/>
              </a:rPr>
              <a:t>Sixth Outline Level</a:t>
            </a:r>
            <a:endParaRPr lang="en-US" sz="2800" b="0" strike="noStrike" spc="-1">
              <a:solidFill>
                <a:srgbClr val="FFFFFF"/>
              </a:solidFill>
              <a:latin typeface="Gentium Book Basic"/>
            </a:endParaRPr>
          </a:p>
          <a:p>
            <a:pPr marL="3024000" lvl="6" indent="-216000">
              <a:spcBef>
                <a:spcPts val="281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F1F8E9"/>
                </a:solidFill>
                <a:latin typeface="Gentium Book Basic"/>
              </a:rPr>
              <a:t>Seventh Outline Level</a:t>
            </a:r>
            <a:endParaRPr lang="en-US" sz="2800" b="0" strike="noStrike" spc="-1">
              <a:solidFill>
                <a:srgbClr val="FFFFFF"/>
              </a:solidFill>
              <a:latin typeface="Gentium Book Basic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dt" idx="4"/>
          </p:nvPr>
        </p:nvSpPr>
        <p:spPr>
          <a:xfrm>
            <a:off x="503640" y="5164560"/>
            <a:ext cx="234756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26A69A"/>
                </a:solidFill>
                <a:latin typeface="Gentium Book Basic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26A69A"/>
                </a:solidFill>
                <a:latin typeface="Gentium Book Basic"/>
              </a:rPr>
              <a:t>&lt;Datum/Uhrzeit&gt;</a:t>
            </a:r>
          </a:p>
        </p:txBody>
      </p:sp>
      <p:sp>
        <p:nvSpPr>
          <p:cNvPr id="12" name="PlaceHolder 4"/>
          <p:cNvSpPr>
            <a:spLocks noGrp="1"/>
          </p:cNvSpPr>
          <p:nvPr>
            <p:ph type="ftr" idx="5"/>
          </p:nvPr>
        </p:nvSpPr>
        <p:spPr>
          <a:xfrm>
            <a:off x="3445920" y="5164560"/>
            <a:ext cx="319392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26A69A"/>
                </a:solidFill>
                <a:latin typeface="Gentium Book Basic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26A69A"/>
                </a:solidFill>
                <a:latin typeface="Gentium Book Basic"/>
              </a:rPr>
              <a:t>&lt;Fußzeile&gt;</a:t>
            </a:r>
          </a:p>
        </p:txBody>
      </p:sp>
      <p:sp>
        <p:nvSpPr>
          <p:cNvPr id="13" name="PlaceHolder 5"/>
          <p:cNvSpPr>
            <a:spLocks noGrp="1"/>
          </p:cNvSpPr>
          <p:nvPr>
            <p:ph type="sldNum" idx="6"/>
          </p:nvPr>
        </p:nvSpPr>
        <p:spPr>
          <a:xfrm>
            <a:off x="7224840" y="5164560"/>
            <a:ext cx="234756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26A69A"/>
                </a:solidFill>
                <a:latin typeface="Gentium Book Basic"/>
              </a:defRPr>
            </a:lvl1pPr>
          </a:lstStyle>
          <a:p>
            <a:pPr indent="0" algn="r">
              <a:buNone/>
            </a:pPr>
            <a:fld id="{9F4FCA88-0B45-41E2-B842-FFB927C13A39}" type="slidenum">
              <a:rPr lang="en-US" sz="1400" b="0" strike="noStrike" spc="-1">
                <a:solidFill>
                  <a:srgbClr val="26A69A"/>
                </a:solidFill>
                <a:latin typeface="Gentium Book Basic"/>
              </a:rPr>
              <a:t>‹Nr.›</a:t>
            </a:fld>
            <a:endParaRPr lang="en-US" sz="1400" b="0" strike="noStrike" spc="-1">
              <a:solidFill>
                <a:srgbClr val="26A69A"/>
              </a:solidFill>
              <a:latin typeface="Gentium Book Basic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18" Type="http://schemas.openxmlformats.org/officeDocument/2006/relationships/image" Target="../media/image30.jpeg"/><Relationship Id="rId3" Type="http://schemas.openxmlformats.org/officeDocument/2006/relationships/image" Target="../media/image2.png"/><Relationship Id="rId21" Type="http://schemas.openxmlformats.org/officeDocument/2006/relationships/image" Target="../media/image33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jpeg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19" Type="http://schemas.openxmlformats.org/officeDocument/2006/relationships/image" Target="../media/image31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3640" y="2217960"/>
            <a:ext cx="9068760" cy="97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5400" b="1" spc="-1" dirty="0" err="1">
                <a:solidFill>
                  <a:srgbClr val="FFFFFF"/>
                </a:solidFill>
                <a:latin typeface="Gentium Book Basic"/>
              </a:rPr>
              <a:t>Mitgliederversammlung</a:t>
            </a:r>
            <a:r>
              <a:rPr lang="en-US" sz="5400" b="1" spc="-1" dirty="0">
                <a:solidFill>
                  <a:srgbClr val="FFFFFF"/>
                </a:solidFill>
                <a:latin typeface="Gentium Book Basic"/>
              </a:rPr>
              <a:t> </a:t>
            </a:r>
            <a:br>
              <a:rPr lang="en-US" sz="5400" b="1" spc="-1" dirty="0">
                <a:solidFill>
                  <a:srgbClr val="FFFFFF"/>
                </a:solidFill>
                <a:latin typeface="Gentium Book Basic"/>
              </a:rPr>
            </a:br>
            <a:r>
              <a:rPr lang="en-US" sz="5400" b="1" spc="-1" dirty="0">
                <a:solidFill>
                  <a:srgbClr val="FFFFFF"/>
                </a:solidFill>
                <a:latin typeface="Gentium Book Basic"/>
              </a:rPr>
              <a:t>OV </a:t>
            </a:r>
            <a:r>
              <a:rPr lang="en-US" sz="5400" b="1" spc="-1" dirty="0" err="1">
                <a:solidFill>
                  <a:srgbClr val="FFFFFF"/>
                </a:solidFill>
                <a:latin typeface="Gentium Book Basic"/>
              </a:rPr>
              <a:t>Herxheim</a:t>
            </a:r>
            <a:endParaRPr lang="en-US" sz="5400" b="1" strike="noStrike" spc="-1" dirty="0">
              <a:solidFill>
                <a:srgbClr val="FFFFFF"/>
              </a:solidFill>
              <a:latin typeface="Gentium Book Basic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subTitle"/>
          </p:nvPr>
        </p:nvSpPr>
        <p:spPr>
          <a:xfrm>
            <a:off x="548640" y="3474720"/>
            <a:ext cx="8961120" cy="149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2800" b="0" strike="noStrike" spc="-1" dirty="0">
                <a:solidFill>
                  <a:srgbClr val="26A69A"/>
                </a:solidFill>
                <a:latin typeface="Gentium Book Basic"/>
              </a:rPr>
              <a:t>Schakeela/Andreas/Gerd  ·  MV OV </a:t>
            </a:r>
            <a:r>
              <a:rPr lang="en-US" sz="2800" b="0" strike="noStrike" spc="-1" dirty="0" err="1">
                <a:solidFill>
                  <a:srgbClr val="26A69A"/>
                </a:solidFill>
                <a:latin typeface="Gentium Book Basic"/>
              </a:rPr>
              <a:t>Hx</a:t>
            </a:r>
            <a:r>
              <a:rPr lang="en-US" sz="2800" b="0" strike="noStrike" spc="-1" dirty="0">
                <a:solidFill>
                  <a:srgbClr val="26A69A"/>
                </a:solidFill>
                <a:latin typeface="Gentium Book Basic"/>
              </a:rPr>
              <a:t>  ·  10.12.2025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619DB23-2334-A9C4-5A0F-0FAF922F0F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1" y="181617"/>
            <a:ext cx="2381267" cy="12858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D121E-8E35-B93E-D33D-FB848ACB7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ECAFA77-934F-8712-7490-42B5B6C52AE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77449" cy="5668963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9" name="PlaceHolder 1">
            <a:extLst>
              <a:ext uri="{FF2B5EF4-FFF2-40B4-BE49-F238E27FC236}">
                <a16:creationId xmlns:a16="http://schemas.microsoft.com/office/drawing/2014/main" id="{84133799-6ED0-9DA1-3353-188A390A2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1" strike="noStrike" spc="-1" dirty="0">
                <a:solidFill>
                  <a:srgbClr val="004D40"/>
                </a:solidFill>
                <a:latin typeface="Gentium Book Basic"/>
              </a:rPr>
              <a:t>Orts-/</a:t>
            </a:r>
            <a:r>
              <a:rPr lang="en-US" sz="4400" b="1" strike="noStrike" spc="-1" dirty="0" err="1">
                <a:solidFill>
                  <a:srgbClr val="004D40"/>
                </a:solidFill>
                <a:latin typeface="Gentium Book Basic"/>
              </a:rPr>
              <a:t>Verbandsgemeinde</a:t>
            </a:r>
            <a:r>
              <a:rPr lang="en-US" sz="4400" b="1" strike="noStrike" spc="-1" dirty="0">
                <a:solidFill>
                  <a:srgbClr val="004D40"/>
                </a:solidFill>
                <a:latin typeface="Gentium Book Basic"/>
              </a:rPr>
              <a:t> </a:t>
            </a:r>
            <a:r>
              <a:rPr lang="en-US" sz="4400" b="1" strike="noStrike" spc="-1" dirty="0" err="1">
                <a:solidFill>
                  <a:srgbClr val="004D40"/>
                </a:solidFill>
                <a:latin typeface="Gentium Book Basic"/>
              </a:rPr>
              <a:t>Herxheim</a:t>
            </a:r>
            <a:endParaRPr lang="en-US" sz="4400" b="1" strike="noStrike" spc="-1" dirty="0">
              <a:solidFill>
                <a:srgbClr val="004D40"/>
              </a:solidFill>
              <a:latin typeface="Gentium Book Basic"/>
            </a:endParaRPr>
          </a:p>
        </p:txBody>
      </p:sp>
      <p:sp>
        <p:nvSpPr>
          <p:cNvPr id="33" name="PlaceHolder 2">
            <a:extLst>
              <a:ext uri="{FF2B5EF4-FFF2-40B4-BE49-F238E27FC236}">
                <a16:creationId xmlns:a16="http://schemas.microsoft.com/office/drawing/2014/main" id="{47476E82-23BD-47CC-1988-3CA9063B96F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03640" y="1280061"/>
            <a:ext cx="9355657" cy="428100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1" spc="-1" dirty="0" err="1">
                <a:solidFill>
                  <a:srgbClr val="424242"/>
                </a:solidFill>
                <a:latin typeface="Gentium Book Basic"/>
              </a:rPr>
              <a:t>Forstzweckverband</a:t>
            </a:r>
            <a:br>
              <a:rPr lang="en-US" sz="3600" b="1" spc="-1" dirty="0">
                <a:solidFill>
                  <a:srgbClr val="424242"/>
                </a:solidFill>
                <a:latin typeface="Gentium Book Basic"/>
              </a:rPr>
            </a:br>
            <a:r>
              <a:rPr lang="en-US" sz="2400" spc="-1" dirty="0">
                <a:solidFill>
                  <a:srgbClr val="424242"/>
                </a:solidFill>
                <a:latin typeface="Gentium Book Basic"/>
              </a:rPr>
              <a:t>VG </a:t>
            </a:r>
            <a:r>
              <a:rPr lang="en-US" sz="2400" spc="-1" dirty="0" err="1">
                <a:solidFill>
                  <a:srgbClr val="424242"/>
                </a:solidFill>
                <a:latin typeface="Gentium Book Basic"/>
              </a:rPr>
              <a:t>Herxheim</a:t>
            </a:r>
            <a:r>
              <a:rPr lang="en-US" sz="2400" spc="-1" dirty="0">
                <a:solidFill>
                  <a:srgbClr val="424242"/>
                </a:solidFill>
                <a:latin typeface="Gentium Book Basic"/>
              </a:rPr>
              <a:t>/Offenbach/</a:t>
            </a:r>
            <a:r>
              <a:rPr lang="en-US" sz="2400" spc="-1" dirty="0" err="1">
                <a:solidFill>
                  <a:srgbClr val="424242"/>
                </a:solidFill>
                <a:latin typeface="Gentium Book Basic"/>
              </a:rPr>
              <a:t>Impflingen</a:t>
            </a:r>
            <a:endParaRPr lang="en-US" sz="2400" spc="-1" dirty="0">
              <a:solidFill>
                <a:srgbClr val="424242"/>
              </a:solidFill>
              <a:latin typeface="Gentium Book Basic"/>
            </a:endParaRPr>
          </a:p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600" b="1" spc="-1" dirty="0">
              <a:solidFill>
                <a:srgbClr val="424242"/>
              </a:solidFill>
              <a:latin typeface="Gentium Book Basic"/>
            </a:endParaRPr>
          </a:p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1" spc="-1" dirty="0" err="1">
                <a:solidFill>
                  <a:srgbClr val="424242"/>
                </a:solidFill>
                <a:latin typeface="Gentium Book Basic"/>
              </a:rPr>
              <a:t>Entwurf</a:t>
            </a:r>
            <a:r>
              <a:rPr lang="en-US" sz="3600" b="1" spc="-1" dirty="0">
                <a:solidFill>
                  <a:srgbClr val="424242"/>
                </a:solidFill>
                <a:latin typeface="Gentium Book Basic"/>
              </a:rPr>
              <a:t> </a:t>
            </a:r>
            <a:r>
              <a:rPr lang="en-US" sz="3600" b="1" spc="-1" dirty="0" err="1">
                <a:solidFill>
                  <a:srgbClr val="424242"/>
                </a:solidFill>
                <a:latin typeface="Gentium Book Basic"/>
              </a:rPr>
              <a:t>Neubau</a:t>
            </a:r>
            <a:r>
              <a:rPr lang="en-US" sz="3600" b="1" spc="-1" dirty="0">
                <a:solidFill>
                  <a:srgbClr val="424242"/>
                </a:solidFill>
                <a:latin typeface="Gentium Book Basic"/>
              </a:rPr>
              <a:t> </a:t>
            </a:r>
            <a:r>
              <a:rPr lang="en-US" sz="3600" b="1" spc="-1" dirty="0" err="1">
                <a:solidFill>
                  <a:srgbClr val="424242"/>
                </a:solidFill>
                <a:latin typeface="Gentium Book Basic"/>
              </a:rPr>
              <a:t>Laurentiusschule</a:t>
            </a:r>
            <a:endParaRPr lang="en-US" sz="3600" b="1" spc="-1" dirty="0">
              <a:solidFill>
                <a:srgbClr val="424242"/>
              </a:solidFill>
              <a:latin typeface="Gentium Book Basic"/>
            </a:endParaRPr>
          </a:p>
          <a:p>
            <a:pPr marL="108000">
              <a:spcBef>
                <a:spcPts val="1760"/>
              </a:spcBef>
              <a:buClr>
                <a:srgbClr val="000000"/>
              </a:buClr>
              <a:buSzPct val="45000"/>
            </a:pPr>
            <a:endParaRPr lang="en-US" sz="3600" b="1" spc="-1" dirty="0">
              <a:solidFill>
                <a:srgbClr val="424242"/>
              </a:solidFill>
              <a:latin typeface="Gentium Book Basic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0849B59-0594-E549-89F9-C6F5C15F32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574" y="3812458"/>
            <a:ext cx="3019770" cy="171781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FF503C4-A4BE-80A2-B5BD-9EC6264F00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3" y="3812458"/>
            <a:ext cx="2975443" cy="171781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FA26D70-90BE-0477-F89F-BCAF0B3DCD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083" y="3812458"/>
            <a:ext cx="3014157" cy="171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10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8699C-28EA-11D5-466E-33E2FD981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BF8A7BF-6844-8201-4542-670BF816B47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77449" cy="5668963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9" name="PlaceHolder 1">
            <a:extLst>
              <a:ext uri="{FF2B5EF4-FFF2-40B4-BE49-F238E27FC236}">
                <a16:creationId xmlns:a16="http://schemas.microsoft.com/office/drawing/2014/main" id="{53B29FBE-3227-07EC-8E03-AD332CD7F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1" strike="noStrike" spc="-1" dirty="0">
                <a:solidFill>
                  <a:srgbClr val="004D40"/>
                </a:solidFill>
                <a:latin typeface="Gentium Book Basic"/>
              </a:rPr>
              <a:t>Orts-/</a:t>
            </a:r>
            <a:r>
              <a:rPr lang="en-US" sz="4400" b="1" strike="noStrike" spc="-1" dirty="0" err="1">
                <a:solidFill>
                  <a:srgbClr val="004D40"/>
                </a:solidFill>
                <a:latin typeface="Gentium Book Basic"/>
              </a:rPr>
              <a:t>Verbandsgemeinde</a:t>
            </a:r>
            <a:r>
              <a:rPr lang="en-US" sz="4400" b="1" strike="noStrike" spc="-1" dirty="0">
                <a:solidFill>
                  <a:srgbClr val="004D40"/>
                </a:solidFill>
                <a:latin typeface="Gentium Book Basic"/>
              </a:rPr>
              <a:t> </a:t>
            </a:r>
            <a:r>
              <a:rPr lang="en-US" sz="4400" b="1" strike="noStrike" spc="-1" dirty="0" err="1">
                <a:solidFill>
                  <a:srgbClr val="004D40"/>
                </a:solidFill>
                <a:latin typeface="Gentium Book Basic"/>
              </a:rPr>
              <a:t>Herxheim</a:t>
            </a:r>
            <a:endParaRPr lang="en-US" sz="4400" b="1" strike="noStrike" spc="-1" dirty="0">
              <a:solidFill>
                <a:srgbClr val="004D40"/>
              </a:solidFill>
              <a:latin typeface="Gentium Book Basic"/>
            </a:endParaRPr>
          </a:p>
        </p:txBody>
      </p:sp>
      <p:sp>
        <p:nvSpPr>
          <p:cNvPr id="33" name="PlaceHolder 2">
            <a:extLst>
              <a:ext uri="{FF2B5EF4-FFF2-40B4-BE49-F238E27FC236}">
                <a16:creationId xmlns:a16="http://schemas.microsoft.com/office/drawing/2014/main" id="{58EFD0A5-AC96-52D6-F14E-C86F791EC07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03640" y="1280061"/>
            <a:ext cx="9355657" cy="428100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1" spc="-1" dirty="0" err="1">
                <a:solidFill>
                  <a:srgbClr val="424242"/>
                </a:solidFill>
                <a:latin typeface="Gentium Book Basic"/>
              </a:rPr>
              <a:t>Jugendzentrum</a:t>
            </a:r>
            <a:endParaRPr lang="en-US" sz="3600" b="1" spc="-1" dirty="0">
              <a:solidFill>
                <a:srgbClr val="424242"/>
              </a:solidFill>
              <a:latin typeface="Gentium Book Basic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37615C4-245F-85B3-5442-2438F30534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278" y="1595286"/>
            <a:ext cx="3252020" cy="208136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7EE296A-491F-FCF7-BF4B-8D41ECE4AB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12" y="1769923"/>
            <a:ext cx="3036203" cy="190610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288C36C-2ADB-67BF-D6B4-009A776E90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32" y="3784554"/>
            <a:ext cx="2675984" cy="177588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E700ADC-FD8B-D5DA-8D48-B0B323C4E1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0" y="3784554"/>
            <a:ext cx="3395836" cy="177588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1094BEC-3B4D-7F9C-3B7C-78B094FCF6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713" y="3784554"/>
            <a:ext cx="3395837" cy="17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04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1A943-821D-799A-D408-EF06EF16C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A57FA66-4962-A831-E9CA-5BC1917B882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77449" cy="566896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</p:pic>
      <p:sp>
        <p:nvSpPr>
          <p:cNvPr id="19" name="PlaceHolder 1">
            <a:extLst>
              <a:ext uri="{FF2B5EF4-FFF2-40B4-BE49-F238E27FC236}">
                <a16:creationId xmlns:a16="http://schemas.microsoft.com/office/drawing/2014/main" id="{2746B7E9-2E73-AACE-7892-6E39FA3E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1" strike="noStrike" spc="-1" dirty="0" err="1">
                <a:solidFill>
                  <a:srgbClr val="004D40"/>
                </a:solidFill>
                <a:latin typeface="Gentium Book Basic"/>
              </a:rPr>
              <a:t>Ortsgemeinde</a:t>
            </a:r>
            <a:r>
              <a:rPr lang="en-US" sz="4400" b="1" strike="noStrike" spc="-1" dirty="0">
                <a:solidFill>
                  <a:srgbClr val="004D40"/>
                </a:solidFill>
                <a:latin typeface="Gentium Book Basic"/>
              </a:rPr>
              <a:t> Rohrbach</a:t>
            </a:r>
          </a:p>
        </p:txBody>
      </p:sp>
      <p:sp>
        <p:nvSpPr>
          <p:cNvPr id="33" name="PlaceHolder 2">
            <a:extLst>
              <a:ext uri="{FF2B5EF4-FFF2-40B4-BE49-F238E27FC236}">
                <a16:creationId xmlns:a16="http://schemas.microsoft.com/office/drawing/2014/main" id="{10D51D4C-D9BF-BD56-EACE-CD4E220692A2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309716" y="1280061"/>
            <a:ext cx="9549581" cy="428100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20000"/>
          </a:bodyPr>
          <a:lstStyle/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1" spc="-1" dirty="0" err="1">
                <a:solidFill>
                  <a:srgbClr val="424242"/>
                </a:solidFill>
                <a:latin typeface="Gentium Book Basic"/>
              </a:rPr>
              <a:t>Gremienarbeit</a:t>
            </a:r>
            <a:r>
              <a:rPr lang="en-US" sz="3600" b="1" spc="-1" dirty="0">
                <a:solidFill>
                  <a:srgbClr val="424242"/>
                </a:solidFill>
                <a:latin typeface="Gentium Book Basic"/>
              </a:rPr>
              <a:t> </a:t>
            </a:r>
            <a:r>
              <a:rPr lang="en-US" sz="2900" b="1" spc="-1" dirty="0">
                <a:solidFill>
                  <a:srgbClr val="424242"/>
                </a:solidFill>
                <a:latin typeface="Gentium Book Basic"/>
              </a:rPr>
              <a:t>(</a:t>
            </a:r>
            <a:r>
              <a:rPr lang="en-US" sz="2900" spc="-1" dirty="0" err="1">
                <a:solidFill>
                  <a:srgbClr val="424242"/>
                </a:solidFill>
                <a:latin typeface="Gentium Book Basic"/>
              </a:rPr>
              <a:t>Verkehrskonzept</a:t>
            </a:r>
            <a:r>
              <a:rPr lang="en-US" sz="2900" spc="-1" dirty="0">
                <a:solidFill>
                  <a:srgbClr val="424242"/>
                </a:solidFill>
                <a:latin typeface="Gentium Book Basic"/>
              </a:rPr>
              <a:t>, </a:t>
            </a:r>
            <a:r>
              <a:rPr lang="en-US" sz="2900" spc="-1" dirty="0" err="1">
                <a:solidFill>
                  <a:srgbClr val="424242"/>
                </a:solidFill>
                <a:latin typeface="Gentium Book Basic"/>
              </a:rPr>
              <a:t>Dorfplatz</a:t>
            </a:r>
            <a:r>
              <a:rPr lang="en-US" sz="2900" spc="-1" dirty="0">
                <a:solidFill>
                  <a:srgbClr val="424242"/>
                </a:solidFill>
                <a:latin typeface="Gentium Book Basic"/>
              </a:rPr>
              <a:t>, </a:t>
            </a:r>
            <a:r>
              <a:rPr lang="en-US" sz="2900" spc="-1" dirty="0" err="1">
                <a:solidFill>
                  <a:srgbClr val="424242"/>
                </a:solidFill>
                <a:latin typeface="Gentium Book Basic"/>
              </a:rPr>
              <a:t>Begrünung</a:t>
            </a:r>
            <a:r>
              <a:rPr lang="en-US" sz="2900" spc="-1" dirty="0">
                <a:solidFill>
                  <a:srgbClr val="424242"/>
                </a:solidFill>
                <a:latin typeface="Gentium Book Basic"/>
              </a:rPr>
              <a:t>, </a:t>
            </a:r>
            <a:r>
              <a:rPr lang="en-US" sz="2900" spc="-1" dirty="0" err="1">
                <a:solidFill>
                  <a:srgbClr val="424242"/>
                </a:solidFill>
                <a:latin typeface="Gentium Book Basic"/>
              </a:rPr>
              <a:t>Senioren-Beauftragte</a:t>
            </a:r>
            <a:r>
              <a:rPr lang="en-US" sz="2900" spc="-1" dirty="0">
                <a:solidFill>
                  <a:srgbClr val="424242"/>
                </a:solidFill>
                <a:latin typeface="Gentium Book Basic"/>
              </a:rPr>
              <a:t>, etc.</a:t>
            </a:r>
            <a:r>
              <a:rPr lang="en-US" sz="2900" b="1" spc="-1" dirty="0">
                <a:solidFill>
                  <a:srgbClr val="424242"/>
                </a:solidFill>
                <a:latin typeface="Gentium Book Basic"/>
              </a:rPr>
              <a:t>)</a:t>
            </a:r>
          </a:p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600" b="1" spc="-1" dirty="0">
                <a:solidFill>
                  <a:srgbClr val="424242"/>
                </a:solidFill>
                <a:latin typeface="Gentium Book Basic"/>
              </a:rPr>
              <a:t>Fraktionssitzungen </a:t>
            </a:r>
            <a:r>
              <a:rPr lang="de-DE" sz="3600" spc="-1" dirty="0">
                <a:solidFill>
                  <a:srgbClr val="424242"/>
                </a:solidFill>
                <a:latin typeface="Gentium Book Basic"/>
              </a:rPr>
              <a:t>und</a:t>
            </a:r>
            <a:r>
              <a:rPr lang="de-DE" sz="3600" b="1" spc="-1" dirty="0">
                <a:solidFill>
                  <a:srgbClr val="424242"/>
                </a:solidFill>
                <a:latin typeface="Gentium Book Basic"/>
              </a:rPr>
              <a:t> Klausur </a:t>
            </a:r>
            <a:r>
              <a:rPr lang="de-DE" sz="3600" spc="-1" dirty="0">
                <a:solidFill>
                  <a:srgbClr val="424242"/>
                </a:solidFill>
                <a:latin typeface="Gentium Book Basic"/>
              </a:rPr>
              <a:t>im</a:t>
            </a:r>
            <a:r>
              <a:rPr lang="de-DE" sz="3600" b="1" spc="-1" dirty="0">
                <a:solidFill>
                  <a:srgbClr val="424242"/>
                </a:solidFill>
                <a:latin typeface="Gentium Book Basic"/>
              </a:rPr>
              <a:t> BfR</a:t>
            </a:r>
            <a:endParaRPr lang="en-US" sz="3600" b="1" spc="-1" dirty="0">
              <a:solidFill>
                <a:srgbClr val="424242"/>
              </a:solidFill>
              <a:latin typeface="Gentium Book Basic"/>
            </a:endParaRPr>
          </a:p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1" spc="-1" dirty="0" err="1">
                <a:solidFill>
                  <a:srgbClr val="424242"/>
                </a:solidFill>
                <a:latin typeface="Gentium Book Basic"/>
              </a:rPr>
              <a:t>Öffentliche</a:t>
            </a:r>
            <a:r>
              <a:rPr lang="en-US" sz="3600" b="1" spc="-1" dirty="0">
                <a:solidFill>
                  <a:srgbClr val="424242"/>
                </a:solidFill>
                <a:latin typeface="Gentium Book Basic"/>
              </a:rPr>
              <a:t> </a:t>
            </a:r>
            <a:r>
              <a:rPr lang="en-US" sz="3600" b="1" spc="-1" dirty="0" err="1">
                <a:solidFill>
                  <a:srgbClr val="424242"/>
                </a:solidFill>
                <a:latin typeface="Gentium Book Basic"/>
              </a:rPr>
              <a:t>Versammlung</a:t>
            </a:r>
            <a:r>
              <a:rPr lang="en-US" sz="3600" b="1" spc="-1" dirty="0">
                <a:solidFill>
                  <a:srgbClr val="424242"/>
                </a:solidFill>
                <a:latin typeface="Gentium Book Basic"/>
              </a:rPr>
              <a:t> “Grüne” Rohrbach </a:t>
            </a:r>
            <a:r>
              <a:rPr lang="en-US" sz="3600" spc="-1" dirty="0">
                <a:solidFill>
                  <a:srgbClr val="424242"/>
                </a:solidFill>
                <a:latin typeface="Gentium Book Basic"/>
              </a:rPr>
              <a:t>am</a:t>
            </a:r>
            <a:r>
              <a:rPr lang="en-US" sz="3600" b="1" spc="-1" dirty="0">
                <a:solidFill>
                  <a:srgbClr val="424242"/>
                </a:solidFill>
                <a:latin typeface="Gentium Book Basic"/>
              </a:rPr>
              <a:t> 26.3.2025</a:t>
            </a:r>
          </a:p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600" b="1" spc="-1" dirty="0">
                <a:solidFill>
                  <a:srgbClr val="424242"/>
                </a:solidFill>
                <a:latin typeface="Gentium Book Basic"/>
              </a:rPr>
              <a:t>Ortsbegehung BfR Rohrbach </a:t>
            </a:r>
            <a:r>
              <a:rPr lang="de-DE" sz="3600" spc="-1" dirty="0">
                <a:solidFill>
                  <a:srgbClr val="424242"/>
                </a:solidFill>
                <a:latin typeface="Gentium Book Basic"/>
              </a:rPr>
              <a:t>am</a:t>
            </a:r>
            <a:r>
              <a:rPr lang="de-DE" sz="3600" b="1" spc="-1" dirty="0">
                <a:solidFill>
                  <a:srgbClr val="424242"/>
                </a:solidFill>
                <a:latin typeface="Gentium Book Basic"/>
              </a:rPr>
              <a:t> 5.4.2025</a:t>
            </a:r>
          </a:p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1" spc="-1" dirty="0" err="1">
                <a:solidFill>
                  <a:srgbClr val="424242"/>
                </a:solidFill>
                <a:latin typeface="Gentium Book Basic"/>
              </a:rPr>
              <a:t>Lokales</a:t>
            </a:r>
            <a:r>
              <a:rPr lang="en-US" sz="3600" b="1" spc="-1" dirty="0">
                <a:solidFill>
                  <a:srgbClr val="424242"/>
                </a:solidFill>
                <a:latin typeface="Gentium Book Basic"/>
              </a:rPr>
              <a:t> </a:t>
            </a:r>
            <a:r>
              <a:rPr lang="en-US" sz="3600" b="1" spc="-1" dirty="0" err="1">
                <a:solidFill>
                  <a:srgbClr val="424242"/>
                </a:solidFill>
                <a:latin typeface="Gentium Book Basic"/>
              </a:rPr>
              <a:t>Treffen</a:t>
            </a:r>
            <a:r>
              <a:rPr lang="en-US" sz="3600" b="1" spc="-1" dirty="0">
                <a:solidFill>
                  <a:srgbClr val="424242"/>
                </a:solidFill>
                <a:latin typeface="Gentium Book Basic"/>
              </a:rPr>
              <a:t> “Grüne” Rohrbach </a:t>
            </a:r>
            <a:r>
              <a:rPr lang="en-US" sz="3600" spc="-1" dirty="0">
                <a:solidFill>
                  <a:srgbClr val="424242"/>
                </a:solidFill>
                <a:latin typeface="Gentium Book Basic"/>
              </a:rPr>
              <a:t>am</a:t>
            </a:r>
            <a:r>
              <a:rPr lang="en-US" sz="3600" b="1" spc="-1" dirty="0">
                <a:solidFill>
                  <a:srgbClr val="424242"/>
                </a:solidFill>
                <a:latin typeface="Gentium Book Basic"/>
              </a:rPr>
              <a:t> 6.8.2025</a:t>
            </a:r>
          </a:p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600" b="1" spc="-1" dirty="0">
                <a:solidFill>
                  <a:srgbClr val="424242"/>
                </a:solidFill>
                <a:latin typeface="Gentium Book Basic"/>
              </a:rPr>
              <a:t>Sondierungstreffen OG Rohrbach &amp; OG Steinweiler </a:t>
            </a:r>
            <a:r>
              <a:rPr lang="de-DE" sz="3600" spc="-1" dirty="0">
                <a:solidFill>
                  <a:srgbClr val="424242"/>
                </a:solidFill>
                <a:latin typeface="Gentium Book Basic"/>
              </a:rPr>
              <a:t>am</a:t>
            </a:r>
            <a:r>
              <a:rPr lang="de-DE" sz="3600" b="1" spc="-1" dirty="0">
                <a:solidFill>
                  <a:srgbClr val="424242"/>
                </a:solidFill>
                <a:latin typeface="Gentium Book Basic"/>
              </a:rPr>
              <a:t> 7.10.2025</a:t>
            </a:r>
          </a:p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600" b="1" spc="-1" dirty="0">
                <a:solidFill>
                  <a:srgbClr val="424242"/>
                </a:solidFill>
                <a:latin typeface="Gentium Book Basic"/>
              </a:rPr>
              <a:t>„Winzer-Problematik RLP“ </a:t>
            </a:r>
            <a:r>
              <a:rPr lang="de-DE" sz="3600" spc="-1" dirty="0">
                <a:solidFill>
                  <a:srgbClr val="424242"/>
                </a:solidFill>
                <a:latin typeface="Gentium Book Basic"/>
              </a:rPr>
              <a:t>am</a:t>
            </a:r>
            <a:r>
              <a:rPr lang="de-DE" sz="3600" b="1" spc="-1" dirty="0">
                <a:solidFill>
                  <a:srgbClr val="424242"/>
                </a:solidFill>
                <a:latin typeface="Gentium Book Basic"/>
              </a:rPr>
              <a:t> 16.10.2025 </a:t>
            </a:r>
            <a:br>
              <a:rPr lang="de-DE" sz="3600" b="1" spc="-1" dirty="0">
                <a:solidFill>
                  <a:srgbClr val="424242"/>
                </a:solidFill>
                <a:latin typeface="Gentium Book Basic"/>
              </a:rPr>
            </a:br>
            <a:r>
              <a:rPr lang="de-DE" sz="3600" spc="-1" dirty="0">
                <a:solidFill>
                  <a:srgbClr val="424242"/>
                </a:solidFill>
                <a:latin typeface="Gentium Book Basic"/>
              </a:rPr>
              <a:t>mit</a:t>
            </a:r>
            <a:r>
              <a:rPr lang="de-DE" sz="3600" b="1" spc="-1" dirty="0">
                <a:solidFill>
                  <a:srgbClr val="424242"/>
                </a:solidFill>
                <a:latin typeface="Gentium Book Basic"/>
              </a:rPr>
              <a:t> Lea Heidbreder </a:t>
            </a:r>
            <a:r>
              <a:rPr lang="de-DE" sz="3600" spc="-1" dirty="0">
                <a:solidFill>
                  <a:srgbClr val="424242"/>
                </a:solidFill>
                <a:latin typeface="Gentium Book Basic"/>
              </a:rPr>
              <a:t>im</a:t>
            </a:r>
            <a:r>
              <a:rPr lang="de-DE" sz="3600" b="1" spc="-1" dirty="0">
                <a:solidFill>
                  <a:srgbClr val="424242"/>
                </a:solidFill>
                <a:latin typeface="Gentium Book Basic"/>
              </a:rPr>
              <a:t> Weingut Lind</a:t>
            </a:r>
          </a:p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600" b="1" spc="-1" dirty="0">
                <a:solidFill>
                  <a:srgbClr val="424242"/>
                </a:solidFill>
                <a:latin typeface="Gentium Book Basic"/>
              </a:rPr>
              <a:t>Verkehrsbegehung OGR Rohrbach </a:t>
            </a:r>
            <a:r>
              <a:rPr lang="de-DE" sz="3600" spc="-1" dirty="0">
                <a:solidFill>
                  <a:srgbClr val="424242"/>
                </a:solidFill>
                <a:latin typeface="Gentium Book Basic"/>
              </a:rPr>
              <a:t>am</a:t>
            </a:r>
            <a:r>
              <a:rPr lang="de-DE" sz="3600" b="1" spc="-1" dirty="0">
                <a:solidFill>
                  <a:srgbClr val="424242"/>
                </a:solidFill>
                <a:latin typeface="Gentium Book Basic"/>
              </a:rPr>
              <a:t> 25.10.2025</a:t>
            </a:r>
            <a:endParaRPr lang="en-US" sz="3600" b="1" spc="-1" dirty="0">
              <a:solidFill>
                <a:srgbClr val="424242"/>
              </a:solidFill>
              <a:latin typeface="Gentium Book Basic"/>
            </a:endParaRPr>
          </a:p>
        </p:txBody>
      </p:sp>
    </p:spTree>
    <p:extLst>
      <p:ext uri="{BB962C8B-B14F-4D97-AF65-F5344CB8AC3E}">
        <p14:creationId xmlns:p14="http://schemas.microsoft.com/office/powerpoint/2010/main" val="3094200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79179-CD56-559E-C7A3-EB2861DA3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AEB8652-BAB7-681A-B96A-978E9588A22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77449" cy="566896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</p:pic>
      <p:sp>
        <p:nvSpPr>
          <p:cNvPr id="19" name="PlaceHolder 1">
            <a:extLst>
              <a:ext uri="{FF2B5EF4-FFF2-40B4-BE49-F238E27FC236}">
                <a16:creationId xmlns:a16="http://schemas.microsoft.com/office/drawing/2014/main" id="{27D48975-ABBD-AAF4-9010-2594CE464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1" strike="noStrike" spc="-1" dirty="0" err="1">
                <a:solidFill>
                  <a:srgbClr val="004D40"/>
                </a:solidFill>
                <a:latin typeface="Gentium Book Basic"/>
              </a:rPr>
              <a:t>Ortsgemeinde</a:t>
            </a:r>
            <a:r>
              <a:rPr lang="en-US" sz="4400" b="1" strike="noStrike" spc="-1" dirty="0">
                <a:solidFill>
                  <a:srgbClr val="004D40"/>
                </a:solidFill>
                <a:latin typeface="Gentium Book Basic"/>
              </a:rPr>
              <a:t> </a:t>
            </a:r>
            <a:r>
              <a:rPr lang="en-US" sz="4400" b="1" strike="noStrike" spc="-1" dirty="0" err="1">
                <a:solidFill>
                  <a:srgbClr val="004D40"/>
                </a:solidFill>
                <a:latin typeface="Gentium Book Basic"/>
              </a:rPr>
              <a:t>Insheim</a:t>
            </a:r>
            <a:endParaRPr lang="en-US" sz="4400" b="1" strike="noStrike" spc="-1" dirty="0">
              <a:solidFill>
                <a:srgbClr val="004D40"/>
              </a:solidFill>
              <a:latin typeface="Gentium Book Basic"/>
            </a:endParaRPr>
          </a:p>
        </p:txBody>
      </p:sp>
      <p:sp>
        <p:nvSpPr>
          <p:cNvPr id="33" name="PlaceHolder 2">
            <a:extLst>
              <a:ext uri="{FF2B5EF4-FFF2-40B4-BE49-F238E27FC236}">
                <a16:creationId xmlns:a16="http://schemas.microsoft.com/office/drawing/2014/main" id="{F8602049-6F06-2F7B-80C6-C7B2FB4493A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309716" y="1280061"/>
            <a:ext cx="9549581" cy="428100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1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/>
              <a:t>Tempo 30 – Bahnhofstr. </a:t>
            </a:r>
            <a:r>
              <a:rPr lang="pt-BR" sz="2400" dirty="0"/>
              <a:t>(L 543) ganztägig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Arbeitskreis zum</a:t>
            </a:r>
            <a:r>
              <a:rPr lang="pt-BR" sz="2400" b="1" dirty="0"/>
              <a:t> Parkraumkonzept</a:t>
            </a:r>
            <a:r>
              <a:rPr lang="pt-BR" sz="2400" dirty="0"/>
              <a:t>	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/>
              <a:t>Zebrastreifen Grundschule </a:t>
            </a:r>
            <a:r>
              <a:rPr lang="de-DE" sz="2400" dirty="0"/>
              <a:t>	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/>
              <a:t>Zeppelinbrunnen mit Wasserversorgung</a:t>
            </a:r>
            <a:endParaRPr lang="de-DE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/>
              <a:t>Schnellladesäulen am Bahnhof </a:t>
            </a:r>
            <a:r>
              <a:rPr lang="de-DE" sz="2400" dirty="0"/>
              <a:t>		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/>
              <a:t>JUWI Windpark </a:t>
            </a:r>
            <a:r>
              <a:rPr lang="de-DE" sz="2400" b="1" dirty="0" err="1"/>
              <a:t>Insheim</a:t>
            </a:r>
            <a:r>
              <a:rPr lang="de-DE" sz="2400" b="1" dirty="0"/>
              <a:t> </a:t>
            </a:r>
            <a:r>
              <a:rPr lang="de-DE" sz="2400" dirty="0"/>
              <a:t>	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/>
              <a:t>KiTa-Neubau </a:t>
            </a:r>
            <a:r>
              <a:rPr lang="de-DE" sz="2400" dirty="0"/>
              <a:t>	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/>
              <a:t>Standort der neu zu bauenden Grundschule </a:t>
            </a:r>
            <a:r>
              <a:rPr lang="de-DE" sz="2400" dirty="0"/>
              <a:t>	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000" dirty="0"/>
          </a:p>
          <a:p>
            <a:endParaRPr lang="pt-BR" dirty="0"/>
          </a:p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600" b="1" spc="-1" dirty="0">
              <a:solidFill>
                <a:srgbClr val="424242"/>
              </a:solidFill>
              <a:latin typeface="Gentium Book Basic"/>
            </a:endParaRPr>
          </a:p>
        </p:txBody>
      </p:sp>
    </p:spTree>
    <p:extLst>
      <p:ext uri="{BB962C8B-B14F-4D97-AF65-F5344CB8AC3E}">
        <p14:creationId xmlns:p14="http://schemas.microsoft.com/office/powerpoint/2010/main" val="1771568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3640" y="2301780"/>
            <a:ext cx="9068760" cy="97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de-DE" b="1" strike="noStrike" spc="-1" dirty="0">
                <a:solidFill>
                  <a:srgbClr val="FFFFFF"/>
                </a:solidFill>
                <a:latin typeface="Gentium Book Basic"/>
              </a:rPr>
              <a:t>Ausblick 2026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21BDFE2-8021-97E7-679E-C1BD2B925A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1" y="181617"/>
            <a:ext cx="2381267" cy="128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4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AE0E9-F1D2-3E44-B243-82BED08B2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0745FEB-080D-CA7D-6BD5-B4F43B660F9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77449" cy="5668963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9" name="PlaceHolder 1">
            <a:extLst>
              <a:ext uri="{FF2B5EF4-FFF2-40B4-BE49-F238E27FC236}">
                <a16:creationId xmlns:a16="http://schemas.microsoft.com/office/drawing/2014/main" id="{EA608C1A-A158-1BE4-70DE-24CC2A2A2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1" strike="noStrike" spc="-1" dirty="0">
              <a:solidFill>
                <a:srgbClr val="004D40"/>
              </a:solidFill>
              <a:latin typeface="Gentium Book Basic"/>
            </a:endParaRPr>
          </a:p>
        </p:txBody>
      </p:sp>
      <p:sp>
        <p:nvSpPr>
          <p:cNvPr id="33" name="PlaceHolder 2">
            <a:extLst>
              <a:ext uri="{FF2B5EF4-FFF2-40B4-BE49-F238E27FC236}">
                <a16:creationId xmlns:a16="http://schemas.microsoft.com/office/drawing/2014/main" id="{FFEB7599-AA82-D9D0-7E91-E5D2C42F2F4B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03640" y="800738"/>
            <a:ext cx="9355657" cy="428100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600" b="1" spc="-1" dirty="0">
                <a:solidFill>
                  <a:srgbClr val="424242"/>
                </a:solidFill>
                <a:latin typeface="Gentium Book Basic"/>
              </a:rPr>
              <a:t>Durchführung Landtags-Wahlkampf RLP</a:t>
            </a:r>
          </a:p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600" b="1" spc="-1" dirty="0">
                <a:solidFill>
                  <a:srgbClr val="424242"/>
                </a:solidFill>
                <a:latin typeface="Gentium Book Basic"/>
              </a:rPr>
              <a:t>4 Mitgliederversammlungen </a:t>
            </a:r>
            <a:r>
              <a:rPr lang="de-DE" sz="2800" spc="-1" dirty="0">
                <a:solidFill>
                  <a:srgbClr val="424242"/>
                </a:solidFill>
                <a:latin typeface="Gentium Book Basic"/>
              </a:rPr>
              <a:t>(1 pro Quartal)</a:t>
            </a:r>
            <a:br>
              <a:rPr lang="de-DE" sz="3600" b="1" spc="-1" dirty="0">
                <a:solidFill>
                  <a:srgbClr val="424242"/>
                </a:solidFill>
                <a:latin typeface="Gentium Book Basic"/>
              </a:rPr>
            </a:br>
            <a:r>
              <a:rPr lang="de-DE" sz="3000" spc="-1" dirty="0">
                <a:solidFill>
                  <a:srgbClr val="424242"/>
                </a:solidFill>
                <a:latin typeface="Gentium Book Basic"/>
                <a:sym typeface="Wingdings" panose="05000000000000000000" pitchFamily="2" charset="2"/>
              </a:rPr>
              <a:t> Wahl der Vorstands-Mitglieder/-Beisitzer</a:t>
            </a:r>
          </a:p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600" b="1" spc="-1" dirty="0">
                <a:solidFill>
                  <a:srgbClr val="424242"/>
                </a:solidFill>
                <a:latin typeface="Gentium Book Basic"/>
                <a:sym typeface="Wingdings" panose="05000000000000000000" pitchFamily="2" charset="2"/>
              </a:rPr>
              <a:t>Infostände LTW am 28.02. / 07.03/ 14.03/ 22.03.</a:t>
            </a:r>
            <a:r>
              <a:rPr lang="de-DE" sz="2800" spc="-1" dirty="0">
                <a:solidFill>
                  <a:srgbClr val="424242"/>
                </a:solidFill>
                <a:latin typeface="Gentium Book Basic"/>
                <a:sym typeface="Wingdings" panose="05000000000000000000" pitchFamily="2" charset="2"/>
              </a:rPr>
              <a:t> </a:t>
            </a:r>
          </a:p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1" spc="-1" dirty="0" err="1">
                <a:solidFill>
                  <a:srgbClr val="424242"/>
                </a:solidFill>
                <a:latin typeface="Gentium Book Basic"/>
              </a:rPr>
              <a:t>Stammtische</a:t>
            </a:r>
            <a:endParaRPr lang="en-US" sz="3600" b="1" spc="-1" dirty="0">
              <a:solidFill>
                <a:srgbClr val="424242"/>
              </a:solidFill>
              <a:latin typeface="Gentium Book Basic"/>
            </a:endParaRPr>
          </a:p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1" spc="-1" dirty="0" err="1">
                <a:solidFill>
                  <a:srgbClr val="424242"/>
                </a:solidFill>
                <a:latin typeface="Gentium Book Basic"/>
              </a:rPr>
              <a:t>Sommerfest</a:t>
            </a:r>
            <a:endParaRPr lang="en-US" sz="3600" b="1" spc="-1" dirty="0">
              <a:solidFill>
                <a:srgbClr val="424242"/>
              </a:solidFill>
              <a:latin typeface="Gentium Book Basic"/>
            </a:endParaRPr>
          </a:p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1" spc="-1" dirty="0" err="1">
                <a:solidFill>
                  <a:srgbClr val="424242"/>
                </a:solidFill>
                <a:latin typeface="Gentium Book Basic"/>
              </a:rPr>
              <a:t>Weihnachtsfeier</a:t>
            </a:r>
            <a:endParaRPr lang="en-US" sz="3600" b="1" spc="-1" dirty="0">
              <a:solidFill>
                <a:srgbClr val="424242"/>
              </a:solidFill>
              <a:latin typeface="Gentium Book Basic"/>
            </a:endParaRPr>
          </a:p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1" spc="-1" dirty="0" err="1">
                <a:solidFill>
                  <a:srgbClr val="424242"/>
                </a:solidFill>
                <a:latin typeface="Gentium Book Basic"/>
              </a:rPr>
              <a:t>Aktionen</a:t>
            </a:r>
            <a:endParaRPr lang="en-US" sz="3600" b="1" spc="-1" dirty="0">
              <a:solidFill>
                <a:srgbClr val="424242"/>
              </a:solidFill>
              <a:latin typeface="Gentium Book Basic"/>
            </a:endParaRPr>
          </a:p>
        </p:txBody>
      </p:sp>
    </p:spTree>
    <p:extLst>
      <p:ext uri="{BB962C8B-B14F-4D97-AF65-F5344CB8AC3E}">
        <p14:creationId xmlns:p14="http://schemas.microsoft.com/office/powerpoint/2010/main" val="2702829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308B8-B191-BE20-1406-0781253DA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21E2BB6-680C-4442-FF40-D138EB5AD73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77449" cy="5668963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9" name="PlaceHolder 1">
            <a:extLst>
              <a:ext uri="{FF2B5EF4-FFF2-40B4-BE49-F238E27FC236}">
                <a16:creationId xmlns:a16="http://schemas.microsoft.com/office/drawing/2014/main" id="{83ECF75C-095D-B008-8B71-8902D7B3B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b="1" spc="-1" dirty="0">
                <a:solidFill>
                  <a:srgbClr val="004D40"/>
                </a:solidFill>
                <a:latin typeface="Gentium Book Basic"/>
              </a:rPr>
              <a:t>Fundus für </a:t>
            </a:r>
            <a:r>
              <a:rPr lang="en-US" sz="4400" b="1" strike="noStrike" spc="-1" dirty="0" err="1">
                <a:solidFill>
                  <a:srgbClr val="004D40"/>
                </a:solidFill>
                <a:latin typeface="Gentium Book Basic"/>
              </a:rPr>
              <a:t>Aktionen</a:t>
            </a:r>
            <a:endParaRPr lang="en-US" sz="4400" b="1" strike="noStrike" spc="-1" dirty="0">
              <a:solidFill>
                <a:srgbClr val="004D40"/>
              </a:solidFill>
              <a:latin typeface="Gentium Book Basic"/>
            </a:endParaRPr>
          </a:p>
        </p:txBody>
      </p:sp>
      <p:sp>
        <p:nvSpPr>
          <p:cNvPr id="33" name="PlaceHolder 2">
            <a:extLst>
              <a:ext uri="{FF2B5EF4-FFF2-40B4-BE49-F238E27FC236}">
                <a16:creationId xmlns:a16="http://schemas.microsoft.com/office/drawing/2014/main" id="{F2ED18D9-8267-C376-0700-01A61A17018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03640" y="1280061"/>
            <a:ext cx="9355657" cy="428100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de-DE" sz="2000" b="1" spc="-1" dirty="0">
              <a:solidFill>
                <a:srgbClr val="424242"/>
              </a:solidFill>
              <a:latin typeface="Gentium Book Basic"/>
            </a:endParaRPr>
          </a:p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1" spc="-1" dirty="0" err="1">
                <a:solidFill>
                  <a:srgbClr val="424242"/>
                </a:solidFill>
                <a:latin typeface="Gentium Book Basic"/>
              </a:rPr>
              <a:t>Kidical</a:t>
            </a:r>
            <a:r>
              <a:rPr lang="de-DE" sz="2000" b="1" spc="-1" dirty="0">
                <a:solidFill>
                  <a:srgbClr val="424242"/>
                </a:solidFill>
                <a:latin typeface="Gentium Book Basic"/>
              </a:rPr>
              <a:t> </a:t>
            </a:r>
            <a:r>
              <a:rPr lang="de-DE" sz="2000" b="1" spc="-1" dirty="0" err="1">
                <a:solidFill>
                  <a:srgbClr val="424242"/>
                </a:solidFill>
                <a:latin typeface="Gentium Book Basic"/>
              </a:rPr>
              <a:t>Mass</a:t>
            </a:r>
            <a:r>
              <a:rPr lang="de-DE" sz="2000" b="1" spc="-1" dirty="0">
                <a:solidFill>
                  <a:srgbClr val="424242"/>
                </a:solidFill>
                <a:latin typeface="Gentium Book Basic"/>
              </a:rPr>
              <a:t>/ Sternfahrten mit ADFC</a:t>
            </a:r>
          </a:p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1" spc="-1" dirty="0">
                <a:solidFill>
                  <a:srgbClr val="424242"/>
                </a:solidFill>
                <a:latin typeface="Gentium Book Basic"/>
              </a:rPr>
              <a:t>Infoveranstaltung zu Gebäudesanierung (Andrea Klein, OV Edenkoben)</a:t>
            </a:r>
          </a:p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1" spc="-1" dirty="0">
                <a:solidFill>
                  <a:srgbClr val="424242"/>
                </a:solidFill>
                <a:latin typeface="Gentium Book Basic"/>
              </a:rPr>
              <a:t>Infoveranstaltung zu KI / </a:t>
            </a:r>
            <a:r>
              <a:rPr lang="de-DE" sz="2000" b="1" spc="-1" dirty="0" err="1">
                <a:solidFill>
                  <a:srgbClr val="424242"/>
                </a:solidFill>
                <a:latin typeface="Gentium Book Basic"/>
              </a:rPr>
              <a:t>Social</a:t>
            </a:r>
            <a:r>
              <a:rPr lang="de-DE" sz="2000" b="1" spc="-1" dirty="0">
                <a:solidFill>
                  <a:srgbClr val="424242"/>
                </a:solidFill>
                <a:latin typeface="Gentium Book Basic"/>
              </a:rPr>
              <a:t> Media (Thorsten Materna, OV Edenkoben) </a:t>
            </a:r>
          </a:p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1" spc="-1" dirty="0">
                <a:solidFill>
                  <a:srgbClr val="424242"/>
                </a:solidFill>
                <a:latin typeface="Gentium Book Basic"/>
              </a:rPr>
              <a:t>Waldbegehung/ Spaziergänge mit NABU &amp; BUND </a:t>
            </a:r>
          </a:p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1" spc="-1" dirty="0">
                <a:solidFill>
                  <a:srgbClr val="424242"/>
                </a:solidFill>
                <a:latin typeface="Gentium Book Basic"/>
              </a:rPr>
              <a:t>Spiel und Spaß uff de </a:t>
            </a:r>
            <a:r>
              <a:rPr lang="de-DE" sz="2000" b="1" spc="-1" dirty="0" err="1">
                <a:solidFill>
                  <a:srgbClr val="424242"/>
                </a:solidFill>
                <a:latin typeface="Gentium Book Basic"/>
              </a:rPr>
              <a:t>Gass</a:t>
            </a:r>
            <a:r>
              <a:rPr lang="de-DE" sz="2000" b="1" spc="-1" dirty="0">
                <a:solidFill>
                  <a:srgbClr val="424242"/>
                </a:solidFill>
                <a:latin typeface="Gentium Book Basic"/>
              </a:rPr>
              <a:t> (Mitte Mai) </a:t>
            </a:r>
            <a:endParaRPr lang="de-DE" sz="3600" b="1" spc="-1" dirty="0">
              <a:solidFill>
                <a:srgbClr val="424242"/>
              </a:solidFill>
              <a:latin typeface="Gentium Book Basic"/>
            </a:endParaRPr>
          </a:p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1" spc="-1" dirty="0">
                <a:solidFill>
                  <a:srgbClr val="424242"/>
                </a:solidFill>
                <a:latin typeface="Gentium Book Basic"/>
              </a:rPr>
              <a:t>…</a:t>
            </a:r>
          </a:p>
          <a:p>
            <a:pPr marL="108000">
              <a:spcBef>
                <a:spcPts val="1760"/>
              </a:spcBef>
              <a:buClr>
                <a:srgbClr val="000000"/>
              </a:buClr>
              <a:buSzPct val="45000"/>
            </a:pPr>
            <a:endParaRPr lang="de-DE" sz="2000" b="1" spc="-1" dirty="0">
              <a:solidFill>
                <a:srgbClr val="424242"/>
              </a:solidFill>
              <a:latin typeface="Gentium Book Basic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C350E52-1EDE-2AB2-A860-BF2A2DE3D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153" y="1172160"/>
            <a:ext cx="1871508" cy="9159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5CE0E53-D783-F15D-ECB0-3DC99F152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3153" y="3528798"/>
            <a:ext cx="2165779" cy="122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90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3640" y="1989360"/>
            <a:ext cx="9068760" cy="97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6600" b="1" strike="noStrike" spc="-1" dirty="0" err="1">
                <a:solidFill>
                  <a:srgbClr val="FFFFFF"/>
                </a:solidFill>
                <a:latin typeface="Gentium Book Basic"/>
              </a:rPr>
              <a:t>Dankeschön</a:t>
            </a:r>
            <a:r>
              <a:rPr lang="en-US" sz="6600" b="1" strike="noStrike" spc="-1" dirty="0">
                <a:solidFill>
                  <a:srgbClr val="FFFFFF"/>
                </a:solidFill>
                <a:latin typeface="Gentium Book Basic"/>
              </a:rPr>
              <a:t>!</a:t>
            </a:r>
          </a:p>
        </p:txBody>
      </p:sp>
      <p:sp>
        <p:nvSpPr>
          <p:cNvPr id="25" name="PlaceHolder 2"/>
          <p:cNvSpPr>
            <a:spLocks noGrp="1"/>
          </p:cNvSpPr>
          <p:nvPr>
            <p:ph type="subTitle"/>
          </p:nvPr>
        </p:nvSpPr>
        <p:spPr>
          <a:xfrm>
            <a:off x="548640" y="3474720"/>
            <a:ext cx="8961120" cy="149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2800" spc="-1" dirty="0">
                <a:solidFill>
                  <a:srgbClr val="26A69A"/>
                </a:solidFill>
                <a:latin typeface="Gentium Book Basic"/>
              </a:rPr>
              <a:t>schakeela.stark@gruene-herxheim.de</a:t>
            </a:r>
          </a:p>
          <a:p>
            <a:pPr indent="0" algn="ctr">
              <a:buNone/>
            </a:pPr>
            <a:r>
              <a:rPr lang="en-US" sz="2800" spc="-1" dirty="0">
                <a:solidFill>
                  <a:srgbClr val="26A69A"/>
                </a:solidFill>
                <a:latin typeface="Gentium Book Basic"/>
              </a:rPr>
              <a:t>andreas.fladung@gruene-rohrbach-pfalz.de</a:t>
            </a:r>
            <a:br>
              <a:rPr lang="en-US" sz="2800" spc="-1" dirty="0">
                <a:solidFill>
                  <a:srgbClr val="26A69A"/>
                </a:solidFill>
                <a:latin typeface="Gentium Book Basic"/>
              </a:rPr>
            </a:br>
            <a:r>
              <a:rPr lang="en-US" sz="2800" spc="-1" dirty="0">
                <a:solidFill>
                  <a:srgbClr val="26A69A"/>
                </a:solidFill>
                <a:latin typeface="Gentium Book Basic"/>
              </a:rPr>
              <a:t>g.mueller-herxheim@t-online.de</a:t>
            </a:r>
            <a:endParaRPr lang="en-US" sz="2800" b="0" strike="noStrike" spc="-1" dirty="0">
              <a:solidFill>
                <a:srgbClr val="26A69A"/>
              </a:solidFill>
              <a:latin typeface="Gentium Book Basic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C5D5A1B-A8B2-FC06-4572-1330A6E9BF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1" y="181617"/>
            <a:ext cx="2381267" cy="12858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3BB39E6-7CF1-FDF4-E873-B3F81ECE111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77449" cy="5668963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1" strike="noStrike" spc="-1" dirty="0" err="1">
                <a:solidFill>
                  <a:srgbClr val="004D40"/>
                </a:solidFill>
                <a:latin typeface="Gentium Book Basic"/>
              </a:rPr>
              <a:t>Tagesordnung</a:t>
            </a:r>
            <a:endParaRPr lang="en-US" sz="4400" b="1" strike="noStrike" spc="-1" dirty="0">
              <a:solidFill>
                <a:srgbClr val="004D40"/>
              </a:solidFill>
              <a:latin typeface="Gentium Book Basic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000" b="0" strike="noStrike" spc="-1" dirty="0" err="1">
                <a:solidFill>
                  <a:srgbClr val="424242"/>
                </a:solidFill>
                <a:latin typeface="Gentium Book Basic"/>
              </a:rPr>
              <a:t>Begrüßung</a:t>
            </a:r>
            <a:endParaRPr lang="en-US" sz="4000" b="0" strike="noStrike" spc="-1" dirty="0">
              <a:solidFill>
                <a:srgbClr val="424242"/>
              </a:solidFill>
              <a:latin typeface="Gentium Book Basic"/>
            </a:endParaRPr>
          </a:p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000" b="0" strike="noStrike" spc="-1" dirty="0" err="1">
                <a:solidFill>
                  <a:srgbClr val="424242"/>
                </a:solidFill>
                <a:latin typeface="Gentium Book Basic"/>
              </a:rPr>
              <a:t>Rückblick</a:t>
            </a:r>
            <a:r>
              <a:rPr lang="en-US" sz="4000" spc="-1" dirty="0">
                <a:solidFill>
                  <a:srgbClr val="424242"/>
                </a:solidFill>
                <a:latin typeface="Gentium Book Basic"/>
              </a:rPr>
              <a:t>/</a:t>
            </a:r>
            <a:r>
              <a:rPr lang="en-US" sz="4000" spc="-1" dirty="0" err="1">
                <a:solidFill>
                  <a:srgbClr val="424242"/>
                </a:solidFill>
                <a:latin typeface="Gentium Book Basic"/>
              </a:rPr>
              <a:t>politische</a:t>
            </a:r>
            <a:r>
              <a:rPr lang="en-US" sz="4000" spc="-1" dirty="0">
                <a:solidFill>
                  <a:srgbClr val="424242"/>
                </a:solidFill>
                <a:latin typeface="Gentium Book Basic"/>
              </a:rPr>
              <a:t> Arbeit </a:t>
            </a:r>
            <a:r>
              <a:rPr lang="en-US" sz="4000" b="0" strike="noStrike" spc="-1" dirty="0">
                <a:solidFill>
                  <a:srgbClr val="424242"/>
                </a:solidFill>
                <a:latin typeface="Gentium Book Basic"/>
              </a:rPr>
              <a:t>2025</a:t>
            </a:r>
            <a:br>
              <a:rPr lang="en-US" sz="4000" b="0" strike="noStrike" spc="-1" dirty="0">
                <a:solidFill>
                  <a:srgbClr val="424242"/>
                </a:solidFill>
                <a:latin typeface="Gentium Book Basic"/>
              </a:rPr>
            </a:br>
            <a:r>
              <a:rPr lang="en-US" sz="4000" b="0" strike="noStrike" spc="-1" dirty="0">
                <a:solidFill>
                  <a:srgbClr val="424242"/>
                </a:solidFill>
                <a:latin typeface="Gentium Book Basic"/>
              </a:rPr>
              <a:t>(Schakeela/Andreas/Gerd)</a:t>
            </a:r>
            <a:endParaRPr lang="en-US" sz="4000" spc="-1" dirty="0">
              <a:solidFill>
                <a:srgbClr val="424242"/>
              </a:solidFill>
              <a:latin typeface="Gentium Book Basic"/>
            </a:endParaRPr>
          </a:p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000" b="0" strike="noStrike" spc="-1" dirty="0" err="1">
                <a:solidFill>
                  <a:srgbClr val="424242"/>
                </a:solidFill>
                <a:latin typeface="Gentium Book Basic"/>
              </a:rPr>
              <a:t>Ausblick</a:t>
            </a:r>
            <a:r>
              <a:rPr lang="en-US" sz="4000" b="0" strike="noStrike" spc="-1" dirty="0">
                <a:solidFill>
                  <a:srgbClr val="424242"/>
                </a:solidFill>
                <a:latin typeface="Gentium Book Basic"/>
              </a:rPr>
              <a:t> 2026</a:t>
            </a:r>
            <a:endParaRPr lang="en-US" sz="3400" b="0" strike="noStrike" spc="-1" dirty="0">
              <a:solidFill>
                <a:srgbClr val="424242"/>
              </a:solidFill>
              <a:latin typeface="Gentium Book Bas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3640" y="2431320"/>
            <a:ext cx="9068760" cy="97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de-DE" b="1" strike="noStrike" spc="-1" dirty="0">
                <a:solidFill>
                  <a:srgbClr val="FFFFFF"/>
                </a:solidFill>
                <a:latin typeface="Gentium Book Basic"/>
              </a:rPr>
              <a:t>Rückblick/politische Arbeit 2025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811830D-6B25-1EA1-FE24-9C1F5A0070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1" y="181617"/>
            <a:ext cx="2381267" cy="128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48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558BD-17B0-3212-F655-91E957035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27E59B3-A86B-6E30-29A8-5DFB20FA502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77449" cy="5668963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9" name="PlaceHolder 1">
            <a:extLst>
              <a:ext uri="{FF2B5EF4-FFF2-40B4-BE49-F238E27FC236}">
                <a16:creationId xmlns:a16="http://schemas.microsoft.com/office/drawing/2014/main" id="{BB96291D-6288-9A05-D182-3A9512460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1" strike="noStrike" spc="-1" dirty="0">
              <a:solidFill>
                <a:srgbClr val="004D40"/>
              </a:solidFill>
              <a:latin typeface="Gentium Book Basic"/>
            </a:endParaRPr>
          </a:p>
        </p:txBody>
      </p:sp>
      <p:sp>
        <p:nvSpPr>
          <p:cNvPr id="20" name="PlaceHolder 2">
            <a:extLst>
              <a:ext uri="{FF2B5EF4-FFF2-40B4-BE49-F238E27FC236}">
                <a16:creationId xmlns:a16="http://schemas.microsoft.com/office/drawing/2014/main" id="{61AD8427-6FA4-D2F2-C6EF-B25283A9D09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03640" y="770322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1" spc="-1" dirty="0" err="1">
                <a:solidFill>
                  <a:srgbClr val="424242"/>
                </a:solidFill>
                <a:latin typeface="Gentium Book Basic"/>
              </a:rPr>
              <a:t>Durchführung</a:t>
            </a:r>
            <a:r>
              <a:rPr lang="en-US" sz="3600" b="1" spc="-1" dirty="0">
                <a:solidFill>
                  <a:srgbClr val="424242"/>
                </a:solidFill>
                <a:latin typeface="Gentium Book Basic"/>
              </a:rPr>
              <a:t> </a:t>
            </a:r>
            <a:r>
              <a:rPr lang="en-US" sz="3600" b="1" spc="-1" dirty="0" err="1">
                <a:solidFill>
                  <a:srgbClr val="424242"/>
                </a:solidFill>
                <a:latin typeface="Gentium Book Basic"/>
              </a:rPr>
              <a:t>Bundestagswahl</a:t>
            </a:r>
            <a:r>
              <a:rPr lang="en-US" sz="3600" b="1" spc="-1" dirty="0">
                <a:solidFill>
                  <a:srgbClr val="424242"/>
                </a:solidFill>
                <a:latin typeface="Gentium Book Basic"/>
              </a:rPr>
              <a:t> </a:t>
            </a:r>
            <a:br>
              <a:rPr lang="en-US" sz="3600" b="1" spc="-1" dirty="0">
                <a:solidFill>
                  <a:srgbClr val="424242"/>
                </a:solidFill>
                <a:latin typeface="Gentium Book Basic"/>
              </a:rPr>
            </a:br>
            <a:br>
              <a:rPr lang="en-US" sz="3600" b="1" spc="-1" dirty="0">
                <a:solidFill>
                  <a:srgbClr val="424242"/>
                </a:solidFill>
                <a:latin typeface="Gentium Book Basic"/>
              </a:rPr>
            </a:br>
            <a:r>
              <a:rPr lang="en-US" sz="2800" spc="-1" dirty="0">
                <a:solidFill>
                  <a:srgbClr val="424242"/>
                </a:solidFill>
                <a:latin typeface="Gentium Book Basic"/>
              </a:rPr>
              <a:t>- </a:t>
            </a:r>
            <a:r>
              <a:rPr lang="en-US" sz="2800" spc="-1" dirty="0" err="1">
                <a:solidFill>
                  <a:srgbClr val="424242"/>
                </a:solidFill>
                <a:latin typeface="Gentium Book Basic"/>
              </a:rPr>
              <a:t>Wahlstände</a:t>
            </a:r>
            <a:br>
              <a:rPr lang="en-US" sz="2800" spc="-1" dirty="0">
                <a:solidFill>
                  <a:srgbClr val="424242"/>
                </a:solidFill>
                <a:latin typeface="Gentium Book Basic"/>
              </a:rPr>
            </a:br>
            <a:r>
              <a:rPr lang="en-US" sz="2800" spc="-1" dirty="0">
                <a:solidFill>
                  <a:srgbClr val="424242"/>
                </a:solidFill>
                <a:latin typeface="Gentium Book Basic"/>
              </a:rPr>
              <a:t>- </a:t>
            </a:r>
            <a:r>
              <a:rPr lang="en-US" sz="2800" spc="-1" dirty="0" err="1">
                <a:solidFill>
                  <a:srgbClr val="424242"/>
                </a:solidFill>
                <a:latin typeface="Gentium Book Basic"/>
              </a:rPr>
              <a:t>Plakataktionen</a:t>
            </a:r>
            <a:br>
              <a:rPr lang="en-US" sz="2800" spc="-1" dirty="0">
                <a:solidFill>
                  <a:srgbClr val="424242"/>
                </a:solidFill>
                <a:latin typeface="Gentium Book Basic"/>
              </a:rPr>
            </a:br>
            <a:r>
              <a:rPr lang="en-US" sz="2800" spc="-1" dirty="0">
                <a:solidFill>
                  <a:srgbClr val="424242"/>
                </a:solidFill>
                <a:latin typeface="Gentium Book Basic"/>
              </a:rPr>
              <a:t>- Flyer-</a:t>
            </a:r>
            <a:r>
              <a:rPr lang="en-US" sz="2800" spc="-1" dirty="0" err="1">
                <a:solidFill>
                  <a:srgbClr val="424242"/>
                </a:solidFill>
                <a:latin typeface="Gentium Book Basic"/>
              </a:rPr>
              <a:t>Verteilung</a:t>
            </a:r>
            <a:r>
              <a:rPr lang="en-US" sz="2800" spc="-1" dirty="0">
                <a:solidFill>
                  <a:srgbClr val="424242"/>
                </a:solidFill>
                <a:latin typeface="Gentium Book Basic"/>
              </a:rPr>
              <a:t> </a:t>
            </a:r>
            <a:br>
              <a:rPr lang="en-US" sz="2800" spc="-1" dirty="0">
                <a:solidFill>
                  <a:srgbClr val="424242"/>
                </a:solidFill>
                <a:latin typeface="Gentium Book Basic"/>
              </a:rPr>
            </a:br>
            <a:r>
              <a:rPr lang="en-US" sz="2800" spc="-1" dirty="0">
                <a:solidFill>
                  <a:srgbClr val="424242"/>
                </a:solidFill>
                <a:latin typeface="Gentium Book Basic"/>
              </a:rPr>
              <a:t>- </a:t>
            </a:r>
            <a:r>
              <a:rPr lang="en-US" sz="2800" spc="-1" dirty="0" err="1">
                <a:solidFill>
                  <a:srgbClr val="424242"/>
                </a:solidFill>
                <a:latin typeface="Gentium Book Basic"/>
              </a:rPr>
              <a:t>Haustürwahlkampf</a:t>
            </a:r>
            <a:r>
              <a:rPr lang="en-US" sz="2800" spc="-1" dirty="0">
                <a:solidFill>
                  <a:srgbClr val="424242"/>
                </a:solidFill>
                <a:latin typeface="Gentium Book Basic"/>
              </a:rPr>
              <a:t> (HTW)</a:t>
            </a:r>
            <a:endParaRPr lang="en-US" sz="2800" b="0" strike="noStrike" spc="-1" dirty="0">
              <a:solidFill>
                <a:srgbClr val="424242"/>
              </a:solidFill>
              <a:latin typeface="Gentium Book Basic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40571F0-66D8-E509-0104-AD01F06FC9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597" y="673759"/>
            <a:ext cx="1684267" cy="208600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AF07F54-3BED-1B66-2334-248F76AF81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7" y="4143904"/>
            <a:ext cx="1919145" cy="143935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B5DADBF-E5B1-C11B-F9E7-19CD65B674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841" y="4143903"/>
            <a:ext cx="2131061" cy="143935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7432986-646F-ED4E-A6FC-5E39BA2126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969" y="2847406"/>
            <a:ext cx="1614392" cy="121079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95C21D2-146A-53FD-174E-5DADABF618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257" y="4143903"/>
            <a:ext cx="1919145" cy="143935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34F6AD8-014E-B457-426E-9235095B1D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615" y="4143902"/>
            <a:ext cx="1919145" cy="1439359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F899F7D1-E171-5C76-4C9E-9143284A95C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37" y="1398845"/>
            <a:ext cx="1210990" cy="136286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7EFDDCA5-1BFB-EE81-FE66-A54E398A2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597" y="4143902"/>
            <a:ext cx="1681114" cy="1439359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D5BE28D1-15E3-000E-C3E7-E3D3722FBF6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639" y="2847406"/>
            <a:ext cx="911072" cy="1214762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9E5BB437-A774-4A3A-66A5-454D19A7FE7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099" y="2847407"/>
            <a:ext cx="1614391" cy="121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18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5D604-3ADA-2805-7CBD-FBF9C72A9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50BCBAF-F4AC-4CB8-8531-059AF4AE619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77449" cy="5668963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9" name="PlaceHolder 1">
            <a:extLst>
              <a:ext uri="{FF2B5EF4-FFF2-40B4-BE49-F238E27FC236}">
                <a16:creationId xmlns:a16="http://schemas.microsoft.com/office/drawing/2014/main" id="{A0F14C8A-ADBB-1C01-79AA-15CEF5B7C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1" strike="noStrike" spc="-1" dirty="0">
              <a:solidFill>
                <a:srgbClr val="004D40"/>
              </a:solidFill>
              <a:latin typeface="Gentium Book Basic"/>
            </a:endParaRPr>
          </a:p>
        </p:txBody>
      </p:sp>
      <p:sp>
        <p:nvSpPr>
          <p:cNvPr id="20" name="PlaceHolder 2">
            <a:extLst>
              <a:ext uri="{FF2B5EF4-FFF2-40B4-BE49-F238E27FC236}">
                <a16:creationId xmlns:a16="http://schemas.microsoft.com/office/drawing/2014/main" id="{41601BB8-A6B0-FE41-F5B2-E0790D6206A8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03639" y="770322"/>
            <a:ext cx="9355657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1" spc="-1" dirty="0" err="1">
                <a:solidFill>
                  <a:srgbClr val="424242"/>
                </a:solidFill>
                <a:latin typeface="Gentium Book Basic"/>
              </a:rPr>
              <a:t>Neujahrs-Empfang</a:t>
            </a:r>
            <a:r>
              <a:rPr lang="en-US" sz="3600" b="1" spc="-1" dirty="0">
                <a:solidFill>
                  <a:srgbClr val="424242"/>
                </a:solidFill>
                <a:latin typeface="Gentium Book Basic"/>
              </a:rPr>
              <a:t> </a:t>
            </a:r>
            <a:r>
              <a:rPr lang="en-US" sz="3600" spc="-1" dirty="0">
                <a:solidFill>
                  <a:srgbClr val="424242"/>
                </a:solidFill>
                <a:latin typeface="Gentium Book Basic"/>
              </a:rPr>
              <a:t>am</a:t>
            </a:r>
            <a:r>
              <a:rPr lang="en-US" sz="3600" b="1" spc="-1" dirty="0">
                <a:solidFill>
                  <a:srgbClr val="424242"/>
                </a:solidFill>
                <a:latin typeface="Gentium Book Basic"/>
              </a:rPr>
              <a:t> 22.1.2025</a:t>
            </a:r>
          </a:p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600" b="1" spc="-1" dirty="0">
                <a:solidFill>
                  <a:srgbClr val="424242"/>
                </a:solidFill>
                <a:latin typeface="Gentium Book Basic"/>
              </a:rPr>
              <a:t>Singen für Demokratie </a:t>
            </a:r>
            <a:r>
              <a:rPr lang="de-DE" sz="3600" spc="-1" dirty="0">
                <a:solidFill>
                  <a:srgbClr val="424242"/>
                </a:solidFill>
                <a:latin typeface="Gentium Book Basic"/>
              </a:rPr>
              <a:t>am</a:t>
            </a:r>
            <a:r>
              <a:rPr lang="de-DE" sz="3600" b="1" spc="-1" dirty="0">
                <a:solidFill>
                  <a:srgbClr val="424242"/>
                </a:solidFill>
                <a:latin typeface="Gentium Book Basic"/>
              </a:rPr>
              <a:t> 15.2.2025</a:t>
            </a:r>
          </a:p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1" spc="-1" dirty="0" err="1">
                <a:solidFill>
                  <a:srgbClr val="424242"/>
                </a:solidFill>
                <a:latin typeface="Gentium Book Basic"/>
              </a:rPr>
              <a:t>Mitgliederversammlungen</a:t>
            </a:r>
            <a:r>
              <a:rPr lang="en-US" sz="3600" b="1" spc="-1" dirty="0">
                <a:solidFill>
                  <a:srgbClr val="424242"/>
                </a:solidFill>
                <a:latin typeface="Gentium Book Basic"/>
              </a:rPr>
              <a:t>, </a:t>
            </a:r>
            <a:r>
              <a:rPr lang="en-US" sz="3600" b="1" spc="-1" dirty="0" err="1">
                <a:solidFill>
                  <a:srgbClr val="424242"/>
                </a:solidFill>
                <a:latin typeface="Gentium Book Basic"/>
              </a:rPr>
              <a:t>Konzept</a:t>
            </a:r>
            <a:r>
              <a:rPr lang="en-US" sz="3600" b="1" spc="-1" dirty="0">
                <a:solidFill>
                  <a:srgbClr val="424242"/>
                </a:solidFill>
                <a:latin typeface="Gentium Book Basic"/>
              </a:rPr>
              <a:t>-Workshop</a:t>
            </a:r>
          </a:p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1" spc="-1" dirty="0" err="1">
                <a:solidFill>
                  <a:srgbClr val="424242"/>
                </a:solidFill>
                <a:latin typeface="Gentium Book Basic"/>
              </a:rPr>
              <a:t>Stammtische</a:t>
            </a:r>
            <a:endParaRPr lang="en-US" sz="3600" b="1" spc="-1" dirty="0">
              <a:solidFill>
                <a:srgbClr val="424242"/>
              </a:solidFill>
              <a:latin typeface="Gentium Book Basic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959AC2B-D2ED-FC16-E982-8EA91F25F5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754" y="3205588"/>
            <a:ext cx="4946831" cy="237944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00AB328-ACA0-84F5-4461-1DEC87E094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5" y="3745496"/>
            <a:ext cx="2403987" cy="180299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F2DAC66D-60CF-E68B-E81B-74354F49CB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572" y="3745496"/>
            <a:ext cx="2315462" cy="180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27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781FD-FC0E-C4E8-8356-86273B79D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54C21D3-A5B4-199C-7A15-369E424CAA8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77449" cy="5668963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9" name="PlaceHolder 1">
            <a:extLst>
              <a:ext uri="{FF2B5EF4-FFF2-40B4-BE49-F238E27FC236}">
                <a16:creationId xmlns:a16="http://schemas.microsoft.com/office/drawing/2014/main" id="{5B992F61-60E2-E45B-0C03-C633A6407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1" strike="noStrike" spc="-1" dirty="0">
              <a:solidFill>
                <a:srgbClr val="004D40"/>
              </a:solidFill>
              <a:latin typeface="Gentium Book Basic"/>
            </a:endParaRPr>
          </a:p>
        </p:txBody>
      </p:sp>
      <p:sp>
        <p:nvSpPr>
          <p:cNvPr id="20" name="PlaceHolder 2">
            <a:extLst>
              <a:ext uri="{FF2B5EF4-FFF2-40B4-BE49-F238E27FC236}">
                <a16:creationId xmlns:a16="http://schemas.microsoft.com/office/drawing/2014/main" id="{4A38488D-7D2E-ED2E-A629-D7466C2E97B8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03639" y="770322"/>
            <a:ext cx="9355657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1" spc="-1" dirty="0" err="1">
                <a:solidFill>
                  <a:srgbClr val="424242"/>
                </a:solidFill>
                <a:latin typeface="Gentium Book Basic"/>
              </a:rPr>
              <a:t>Grillfest</a:t>
            </a:r>
            <a:r>
              <a:rPr lang="en-US" sz="3600" b="1" spc="-1" dirty="0">
                <a:solidFill>
                  <a:srgbClr val="424242"/>
                </a:solidFill>
                <a:latin typeface="Gentium Book Basic"/>
              </a:rPr>
              <a:t> </a:t>
            </a:r>
            <a:r>
              <a:rPr lang="en-US" sz="3600" spc="-1" dirty="0">
                <a:solidFill>
                  <a:srgbClr val="424242"/>
                </a:solidFill>
                <a:latin typeface="Gentium Book Basic"/>
              </a:rPr>
              <a:t>am</a:t>
            </a:r>
            <a:r>
              <a:rPr lang="en-US" sz="3600" b="1" spc="-1" dirty="0">
                <a:solidFill>
                  <a:srgbClr val="424242"/>
                </a:solidFill>
                <a:latin typeface="Gentium Book Basic"/>
              </a:rPr>
              <a:t> 24.8.2025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65A5FB2-C349-0383-970B-44A0998F99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515" y="938453"/>
            <a:ext cx="2455676" cy="184175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4840332-D91C-D433-1F0A-855EE005EF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17" y="4640946"/>
            <a:ext cx="1221375" cy="91603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69F055E-5044-5C63-B0C9-76397DE394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77" y="3111725"/>
            <a:ext cx="1113548" cy="148473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C2E3EDC-8696-E918-4DA9-49470D23D2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048" y="3779077"/>
            <a:ext cx="1292803" cy="172373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39D4772-2159-4275-84E4-D361B10A3D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77" y="4471247"/>
            <a:ext cx="1295994" cy="971996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912E3A8-746C-34AC-73B1-EE6E68D1443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3" y="2728452"/>
            <a:ext cx="1113548" cy="2828526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347C3ED7-E810-E480-9986-CA65631546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049" y="4272145"/>
            <a:ext cx="1691032" cy="126827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850F324-A34F-A99D-1232-F5F569704E8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409" y="2539846"/>
            <a:ext cx="2939999" cy="1674379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BB495842-F62B-995B-5325-7A8C91D6CB0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993" y="4309992"/>
            <a:ext cx="1569731" cy="117729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DBDD0F5-8B21-AC54-2975-45DEE656A92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794" y="2915540"/>
            <a:ext cx="1079171" cy="143889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751C375-2A96-83C5-DF16-81EA7B764F3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055" y="2859792"/>
            <a:ext cx="1134597" cy="85094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700F323-C487-D8E9-92F1-AFD5FAAD8B7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995" y="2096106"/>
            <a:ext cx="1291591" cy="96869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664129B-0BD1-4498-F464-CAE7B023B5F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710" y="4266399"/>
            <a:ext cx="955515" cy="127402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D1C4A859-ADF9-AE4D-626F-34B07A5E0A5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678" y="1403607"/>
            <a:ext cx="1800238" cy="1092215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6B0BB7B1-DE55-6126-B2DA-3D3F4FBA664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353" y="3129208"/>
            <a:ext cx="1406518" cy="1054889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A5DB183F-4EEF-ED57-1783-CCFF380AD4A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2" y="1739455"/>
            <a:ext cx="1201980" cy="901485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DE4F6255-6E7C-3D83-F5FC-4EECFCAF754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391" y="1527424"/>
            <a:ext cx="1267689" cy="94644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D8EB5DDC-E9EC-6245-C86A-270998EEB8F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50" y="2219633"/>
            <a:ext cx="1114203" cy="83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82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49955-541E-F580-A438-7B287B0C1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69C7BC6-D761-1159-674A-35A4EE9498A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77449" cy="5668963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9" name="PlaceHolder 1">
            <a:extLst>
              <a:ext uri="{FF2B5EF4-FFF2-40B4-BE49-F238E27FC236}">
                <a16:creationId xmlns:a16="http://schemas.microsoft.com/office/drawing/2014/main" id="{F651E375-9C80-074A-011A-509673E75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1" strike="noStrike" spc="-1" dirty="0">
                <a:solidFill>
                  <a:srgbClr val="004D40"/>
                </a:solidFill>
                <a:latin typeface="Gentium Book Basic"/>
              </a:rPr>
              <a:t>Orts-/</a:t>
            </a:r>
            <a:r>
              <a:rPr lang="en-US" sz="4400" b="1" strike="noStrike" spc="-1" dirty="0" err="1">
                <a:solidFill>
                  <a:srgbClr val="004D40"/>
                </a:solidFill>
                <a:latin typeface="Gentium Book Basic"/>
              </a:rPr>
              <a:t>Verbandsgemeinde</a:t>
            </a:r>
            <a:r>
              <a:rPr lang="en-US" sz="4400" b="1" strike="noStrike" spc="-1" dirty="0">
                <a:solidFill>
                  <a:srgbClr val="004D40"/>
                </a:solidFill>
                <a:latin typeface="Gentium Book Basic"/>
              </a:rPr>
              <a:t> </a:t>
            </a:r>
            <a:r>
              <a:rPr lang="en-US" sz="4400" b="1" strike="noStrike" spc="-1" dirty="0" err="1">
                <a:solidFill>
                  <a:srgbClr val="004D40"/>
                </a:solidFill>
                <a:latin typeface="Gentium Book Basic"/>
              </a:rPr>
              <a:t>Herxheim</a:t>
            </a:r>
            <a:endParaRPr lang="en-US" sz="4400" b="1" strike="noStrike" spc="-1" dirty="0">
              <a:solidFill>
                <a:srgbClr val="004D40"/>
              </a:solidFill>
              <a:latin typeface="Gentium Book Basic"/>
            </a:endParaRPr>
          </a:p>
        </p:txBody>
      </p:sp>
      <p:sp>
        <p:nvSpPr>
          <p:cNvPr id="33" name="PlaceHolder 2">
            <a:extLst>
              <a:ext uri="{FF2B5EF4-FFF2-40B4-BE49-F238E27FC236}">
                <a16:creationId xmlns:a16="http://schemas.microsoft.com/office/drawing/2014/main" id="{D9B2659B-A2D8-E37B-C0E9-FBE6D6209CCD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03640" y="1280061"/>
            <a:ext cx="9355657" cy="428100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600" b="1" spc="-1" dirty="0">
              <a:solidFill>
                <a:srgbClr val="424242"/>
              </a:solidFill>
              <a:latin typeface="Gentium Book Basic"/>
            </a:endParaRPr>
          </a:p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1" spc="-1" dirty="0" err="1">
                <a:solidFill>
                  <a:srgbClr val="424242"/>
                </a:solidFill>
                <a:latin typeface="Gentium Book Basic"/>
              </a:rPr>
              <a:t>Windenergieanlage</a:t>
            </a:r>
            <a:r>
              <a:rPr lang="en-US" sz="3600" b="1" spc="-1" dirty="0">
                <a:solidFill>
                  <a:srgbClr val="424242"/>
                </a:solidFill>
                <a:latin typeface="Gentium Book Basic"/>
              </a:rPr>
              <a:t> </a:t>
            </a:r>
            <a:r>
              <a:rPr lang="en-US" sz="3600" b="1" spc="-1" dirty="0" err="1">
                <a:solidFill>
                  <a:srgbClr val="424242"/>
                </a:solidFill>
                <a:latin typeface="Gentium Book Basic"/>
              </a:rPr>
              <a:t>Herxheim</a:t>
            </a:r>
            <a:endParaRPr lang="en-US" sz="3600" b="1" spc="-1" dirty="0">
              <a:solidFill>
                <a:srgbClr val="424242"/>
              </a:solidFill>
              <a:latin typeface="Gentium Book Basic"/>
            </a:endParaRPr>
          </a:p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600" b="1" spc="-1" dirty="0">
              <a:solidFill>
                <a:srgbClr val="424242"/>
              </a:solidFill>
              <a:latin typeface="Gentium Book Basic"/>
            </a:endParaRPr>
          </a:p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600" b="1" spc="-1" dirty="0">
              <a:solidFill>
                <a:srgbClr val="424242"/>
              </a:solidFill>
              <a:latin typeface="Gentium Book Basic"/>
            </a:endParaRPr>
          </a:p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1" spc="-1" dirty="0">
                <a:solidFill>
                  <a:srgbClr val="424242"/>
                </a:solidFill>
                <a:latin typeface="Gentium Book Basic"/>
              </a:rPr>
              <a:t>Herxheimer Bruch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B613F8D-520A-712C-99A0-5FDFC4357F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051" y="1070698"/>
            <a:ext cx="2995217" cy="204858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BCF7C83-D037-7FB7-3FF5-286A83E2EF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303" y="3287077"/>
            <a:ext cx="3487994" cy="227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67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0244D-450D-7154-81D6-6F7FC478E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356AFA6-1EB7-5FBD-CAFE-F3F342B935B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77449" cy="5668963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9" name="PlaceHolder 1">
            <a:extLst>
              <a:ext uri="{FF2B5EF4-FFF2-40B4-BE49-F238E27FC236}">
                <a16:creationId xmlns:a16="http://schemas.microsoft.com/office/drawing/2014/main" id="{FFFDA34C-C27B-9AA7-3F0A-E32FDAC6E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1" strike="noStrike" spc="-1" dirty="0">
                <a:solidFill>
                  <a:srgbClr val="004D40"/>
                </a:solidFill>
                <a:latin typeface="Gentium Book Basic"/>
              </a:rPr>
              <a:t>Orts-/</a:t>
            </a:r>
            <a:r>
              <a:rPr lang="en-US" sz="4400" b="1" strike="noStrike" spc="-1" dirty="0" err="1">
                <a:solidFill>
                  <a:srgbClr val="004D40"/>
                </a:solidFill>
                <a:latin typeface="Gentium Book Basic"/>
              </a:rPr>
              <a:t>Verbandsgemeinde</a:t>
            </a:r>
            <a:r>
              <a:rPr lang="en-US" sz="4400" b="1" strike="noStrike" spc="-1" dirty="0">
                <a:solidFill>
                  <a:srgbClr val="004D40"/>
                </a:solidFill>
                <a:latin typeface="Gentium Book Basic"/>
              </a:rPr>
              <a:t> </a:t>
            </a:r>
            <a:r>
              <a:rPr lang="en-US" sz="4400" b="1" strike="noStrike" spc="-1" dirty="0" err="1">
                <a:solidFill>
                  <a:srgbClr val="004D40"/>
                </a:solidFill>
                <a:latin typeface="Gentium Book Basic"/>
              </a:rPr>
              <a:t>Herxheim</a:t>
            </a:r>
            <a:endParaRPr lang="en-US" sz="4400" b="1" strike="noStrike" spc="-1" dirty="0">
              <a:solidFill>
                <a:srgbClr val="004D40"/>
              </a:solidFill>
              <a:latin typeface="Gentium Book Basic"/>
            </a:endParaRPr>
          </a:p>
        </p:txBody>
      </p:sp>
      <p:sp>
        <p:nvSpPr>
          <p:cNvPr id="33" name="PlaceHolder 2">
            <a:extLst>
              <a:ext uri="{FF2B5EF4-FFF2-40B4-BE49-F238E27FC236}">
                <a16:creationId xmlns:a16="http://schemas.microsoft.com/office/drawing/2014/main" id="{03D7CC27-ECDA-8EA2-7A9E-2C2E9A1DAC42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03640" y="1280061"/>
            <a:ext cx="9355657" cy="428100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1" spc="-1" dirty="0">
                <a:solidFill>
                  <a:srgbClr val="424242"/>
                </a:solidFill>
                <a:latin typeface="Gentium Book Basic"/>
              </a:rPr>
              <a:t>Park Villa Wieser</a:t>
            </a:r>
          </a:p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600" b="1" spc="-1" dirty="0">
              <a:solidFill>
                <a:srgbClr val="424242"/>
              </a:solidFill>
              <a:latin typeface="Gentium Book Basic"/>
            </a:endParaRPr>
          </a:p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1" spc="-1" dirty="0" err="1">
                <a:solidFill>
                  <a:srgbClr val="424242"/>
                </a:solidFill>
                <a:latin typeface="Gentium Book Basic"/>
              </a:rPr>
              <a:t>Asphaltierung</a:t>
            </a:r>
            <a:r>
              <a:rPr lang="en-US" sz="3600" b="1" spc="-1" dirty="0">
                <a:solidFill>
                  <a:srgbClr val="424242"/>
                </a:solidFill>
                <a:latin typeface="Gentium Book Basic"/>
              </a:rPr>
              <a:t> </a:t>
            </a:r>
            <a:r>
              <a:rPr lang="en-US" sz="3600" b="1" spc="-1" dirty="0" err="1">
                <a:solidFill>
                  <a:srgbClr val="424242"/>
                </a:solidFill>
                <a:latin typeface="Gentium Book Basic"/>
              </a:rPr>
              <a:t>Radweg</a:t>
            </a:r>
            <a:r>
              <a:rPr lang="en-US" sz="3600" b="1" spc="-1" dirty="0">
                <a:solidFill>
                  <a:srgbClr val="424242"/>
                </a:solidFill>
                <a:latin typeface="Gentium Book Basic"/>
              </a:rPr>
              <a:t> S/W</a:t>
            </a:r>
          </a:p>
          <a:p>
            <a:pPr marL="108000">
              <a:spcBef>
                <a:spcPts val="1760"/>
              </a:spcBef>
              <a:buClr>
                <a:srgbClr val="000000"/>
              </a:buClr>
              <a:buSzPct val="45000"/>
            </a:pPr>
            <a:endParaRPr lang="en-US" sz="3600" b="1" spc="-1" dirty="0">
              <a:solidFill>
                <a:srgbClr val="424242"/>
              </a:solidFill>
              <a:latin typeface="Gentium Book Basic"/>
            </a:endParaRPr>
          </a:p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1" spc="-1" dirty="0" err="1">
                <a:solidFill>
                  <a:srgbClr val="424242"/>
                </a:solidFill>
                <a:latin typeface="Gentium Book Basic"/>
              </a:rPr>
              <a:t>Umgestaltung</a:t>
            </a:r>
            <a:r>
              <a:rPr lang="en-US" sz="3600" b="1" spc="-1" dirty="0">
                <a:solidFill>
                  <a:srgbClr val="424242"/>
                </a:solidFill>
                <a:latin typeface="Gentium Book Basic"/>
              </a:rPr>
              <a:t> </a:t>
            </a:r>
            <a:r>
              <a:rPr lang="en-US" sz="3600" b="1" spc="-1" dirty="0" err="1">
                <a:solidFill>
                  <a:srgbClr val="424242"/>
                </a:solidFill>
                <a:latin typeface="Gentium Book Basic"/>
              </a:rPr>
              <a:t>Hauptstraße</a:t>
            </a:r>
            <a:endParaRPr lang="en-US" sz="3600" b="1" spc="-1" dirty="0">
              <a:solidFill>
                <a:srgbClr val="424242"/>
              </a:solidFill>
              <a:latin typeface="Gentium Book Basic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77EF7E9-B08A-6F33-A1A7-437609D88E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458" y="1035725"/>
            <a:ext cx="2617839" cy="232224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8C3051A-CD43-263B-5C89-84C6B789E7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494" y="3465871"/>
            <a:ext cx="3565205" cy="209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78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1B4C1-9362-8BBE-6CA1-4C8070771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40CD45F-B36B-8B6B-B340-BA484E46001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77449" cy="5668963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9" name="PlaceHolder 1">
            <a:extLst>
              <a:ext uri="{FF2B5EF4-FFF2-40B4-BE49-F238E27FC236}">
                <a16:creationId xmlns:a16="http://schemas.microsoft.com/office/drawing/2014/main" id="{60274300-4F8D-A8E4-8334-9D5832FC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1" strike="noStrike" spc="-1" dirty="0">
                <a:solidFill>
                  <a:srgbClr val="004D40"/>
                </a:solidFill>
                <a:latin typeface="Gentium Book Basic"/>
              </a:rPr>
              <a:t>Orts-/</a:t>
            </a:r>
            <a:r>
              <a:rPr lang="en-US" sz="4400" b="1" strike="noStrike" spc="-1" dirty="0" err="1">
                <a:solidFill>
                  <a:srgbClr val="004D40"/>
                </a:solidFill>
                <a:latin typeface="Gentium Book Basic"/>
              </a:rPr>
              <a:t>Verbandsgemeinde</a:t>
            </a:r>
            <a:r>
              <a:rPr lang="en-US" sz="4400" b="1" strike="noStrike" spc="-1" dirty="0">
                <a:solidFill>
                  <a:srgbClr val="004D40"/>
                </a:solidFill>
                <a:latin typeface="Gentium Book Basic"/>
              </a:rPr>
              <a:t> </a:t>
            </a:r>
            <a:r>
              <a:rPr lang="en-US" sz="4400" b="1" strike="noStrike" spc="-1" dirty="0" err="1">
                <a:solidFill>
                  <a:srgbClr val="004D40"/>
                </a:solidFill>
                <a:latin typeface="Gentium Book Basic"/>
              </a:rPr>
              <a:t>Herxheim</a:t>
            </a:r>
            <a:endParaRPr lang="en-US" sz="4400" b="1" strike="noStrike" spc="-1" dirty="0">
              <a:solidFill>
                <a:srgbClr val="004D40"/>
              </a:solidFill>
              <a:latin typeface="Gentium Book Basic"/>
            </a:endParaRPr>
          </a:p>
        </p:txBody>
      </p:sp>
      <p:sp>
        <p:nvSpPr>
          <p:cNvPr id="33" name="PlaceHolder 2">
            <a:extLst>
              <a:ext uri="{FF2B5EF4-FFF2-40B4-BE49-F238E27FC236}">
                <a16:creationId xmlns:a16="http://schemas.microsoft.com/office/drawing/2014/main" id="{88A7A8BA-C537-E24C-D940-6E757F021688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03640" y="1280061"/>
            <a:ext cx="9355657" cy="428100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600" b="1" spc="-1" dirty="0">
              <a:solidFill>
                <a:srgbClr val="424242"/>
              </a:solidFill>
              <a:latin typeface="Gentium Book Basic"/>
            </a:endParaRPr>
          </a:p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1" spc="-1" dirty="0">
                <a:solidFill>
                  <a:srgbClr val="424242"/>
                </a:solidFill>
                <a:latin typeface="Gentium Book Basic"/>
              </a:rPr>
              <a:t>Neues </a:t>
            </a:r>
            <a:r>
              <a:rPr lang="en-US" sz="3600" b="1" spc="-1" dirty="0" err="1">
                <a:solidFill>
                  <a:srgbClr val="424242"/>
                </a:solidFill>
                <a:latin typeface="Gentium Book Basic"/>
              </a:rPr>
              <a:t>Grabfeld</a:t>
            </a:r>
            <a:r>
              <a:rPr lang="en-US" sz="3600" b="1" spc="-1" dirty="0">
                <a:solidFill>
                  <a:srgbClr val="424242"/>
                </a:solidFill>
                <a:latin typeface="Gentium Book Basic"/>
              </a:rPr>
              <a:t> </a:t>
            </a:r>
            <a:r>
              <a:rPr lang="en-US" sz="3600" b="1" spc="-1" dirty="0" err="1">
                <a:solidFill>
                  <a:srgbClr val="424242"/>
                </a:solidFill>
                <a:latin typeface="Gentium Book Basic"/>
              </a:rPr>
              <a:t>Friedhof</a:t>
            </a:r>
            <a:endParaRPr lang="en-US" sz="3600" b="1" spc="-1" dirty="0">
              <a:solidFill>
                <a:srgbClr val="424242"/>
              </a:solidFill>
              <a:latin typeface="Gentium Book Basic"/>
            </a:endParaRPr>
          </a:p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600" b="1" spc="-1" dirty="0">
              <a:solidFill>
                <a:srgbClr val="424242"/>
              </a:solidFill>
              <a:latin typeface="Gentium Book Basic"/>
            </a:endParaRPr>
          </a:p>
          <a:p>
            <a:pPr marL="108000">
              <a:spcBef>
                <a:spcPts val="1760"/>
              </a:spcBef>
              <a:buClr>
                <a:srgbClr val="000000"/>
              </a:buClr>
              <a:buSzPct val="45000"/>
            </a:pPr>
            <a:endParaRPr lang="en-US" sz="3600" b="1" spc="-1" dirty="0">
              <a:solidFill>
                <a:srgbClr val="424242"/>
              </a:solidFill>
              <a:latin typeface="Gentium Book Basic"/>
            </a:endParaRPr>
          </a:p>
          <a:p>
            <a:pPr marL="432000" indent="-324000">
              <a:spcBef>
                <a:spcPts val="17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1" spc="-1" dirty="0" err="1">
                <a:solidFill>
                  <a:srgbClr val="424242"/>
                </a:solidFill>
                <a:latin typeface="Gentium Book Basic"/>
              </a:rPr>
              <a:t>Schwimmbad</a:t>
            </a:r>
            <a:r>
              <a:rPr lang="en-US" sz="3600" b="1" spc="-1" dirty="0">
                <a:solidFill>
                  <a:srgbClr val="424242"/>
                </a:solidFill>
                <a:latin typeface="Gentium Book Basic"/>
              </a:rPr>
              <a:t> </a:t>
            </a:r>
            <a:r>
              <a:rPr lang="en-US" sz="3600" b="1" spc="-1" dirty="0" err="1">
                <a:solidFill>
                  <a:srgbClr val="424242"/>
                </a:solidFill>
                <a:latin typeface="Gentium Book Basic"/>
              </a:rPr>
              <a:t>Erneuerung</a:t>
            </a:r>
            <a:endParaRPr lang="en-US" sz="3600" b="1" spc="-1" dirty="0">
              <a:solidFill>
                <a:srgbClr val="424242"/>
              </a:solidFill>
              <a:latin typeface="Gentium Book Basic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85C05FE-CAE2-F317-1C94-3B28838E3F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716" y="1119241"/>
            <a:ext cx="1603119" cy="215035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D2D25FD-5957-55B8-3BA5-1BFB74AAB9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587" y="3377501"/>
            <a:ext cx="3906786" cy="218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29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346</Words>
  <Application>Microsoft Office PowerPoint</Application>
  <PresentationFormat>Benutzerdefiniert</PresentationFormat>
  <Paragraphs>85</Paragraphs>
  <Slides>17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Arial</vt:lpstr>
      <vt:lpstr>Calibri</vt:lpstr>
      <vt:lpstr>Gentium Book Basic</vt:lpstr>
      <vt:lpstr>Symbol</vt:lpstr>
      <vt:lpstr>Wingdings</vt:lpstr>
      <vt:lpstr>Office</vt:lpstr>
      <vt:lpstr>Office</vt:lpstr>
      <vt:lpstr>Mitgliederversammlung  OV Herxheim</vt:lpstr>
      <vt:lpstr>Tagesordnung</vt:lpstr>
      <vt:lpstr>Rückblick/politische Arbeit 2025</vt:lpstr>
      <vt:lpstr>PowerPoint-Präsentation</vt:lpstr>
      <vt:lpstr>PowerPoint-Präsentation</vt:lpstr>
      <vt:lpstr>PowerPoint-Präsentation</vt:lpstr>
      <vt:lpstr>Orts-/Verbandsgemeinde Herxheim</vt:lpstr>
      <vt:lpstr>Orts-/Verbandsgemeinde Herxheim</vt:lpstr>
      <vt:lpstr>Orts-/Verbandsgemeinde Herxheim</vt:lpstr>
      <vt:lpstr>Orts-/Verbandsgemeinde Herxheim</vt:lpstr>
      <vt:lpstr>Orts-/Verbandsgemeinde Herxheim</vt:lpstr>
      <vt:lpstr>Ortsgemeinde Rohrbach</vt:lpstr>
      <vt:lpstr>Ortsgemeinde Insheim</vt:lpstr>
      <vt:lpstr>Ausblick 2026</vt:lpstr>
      <vt:lpstr>PowerPoint-Präsentation</vt:lpstr>
      <vt:lpstr>Fundus für Aktionen</vt:lpstr>
      <vt:lpstr>Dankeschön!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Andreas Fladung</dc:creator>
  <dc:description/>
  <cp:lastModifiedBy>Andreas Fladung</cp:lastModifiedBy>
  <cp:revision>20</cp:revision>
  <dcterms:created xsi:type="dcterms:W3CDTF">2021-02-05T13:43:02Z</dcterms:created>
  <dcterms:modified xsi:type="dcterms:W3CDTF">2025-12-18T04:52:44Z</dcterms:modified>
  <dc:language>de-DE</dc:language>
</cp:coreProperties>
</file>